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sldIdLst>
    <p:sldId id="262" r:id="rId5"/>
    <p:sldId id="265" r:id="rId6"/>
    <p:sldId id="263" r:id="rId7"/>
    <p:sldId id="266" r:id="rId8"/>
    <p:sldId id="276" r:id="rId9"/>
    <p:sldId id="278" r:id="rId10"/>
    <p:sldId id="258" r:id="rId11"/>
    <p:sldId id="267" r:id="rId12"/>
    <p:sldId id="274" r:id="rId13"/>
    <p:sldId id="261" r:id="rId14"/>
    <p:sldId id="259" r:id="rId15"/>
    <p:sldId id="280" r:id="rId16"/>
    <p:sldId id="284" r:id="rId17"/>
    <p:sldId id="281" r:id="rId18"/>
    <p:sldId id="273" r:id="rId19"/>
    <p:sldId id="264" r:id="rId20"/>
    <p:sldId id="272" r:id="rId21"/>
    <p:sldId id="270" r:id="rId22"/>
    <p:sldId id="275" r:id="rId23"/>
    <p:sldId id="283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05439C-45BE-402C-869F-D08639430D51}" v="556" dt="2022-09-04T23:41:30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4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32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f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4" Type="http://schemas.openxmlformats.org/officeDocument/2006/relationships/image" Target="../media/image5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f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4" Type="http://schemas.openxmlformats.org/officeDocument/2006/relationships/image" Target="../media/image5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2C51A-9AC4-448F-93ED-C3C41B05F46B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60E0EDF-1C86-427A-A1D2-307A359D301F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u="sng"/>
            <a:t>Eduardo </a:t>
          </a:r>
          <a:r>
            <a:rPr lang="pt-BR" u="sng">
              <a:latin typeface="Trebuchet MS" panose="020B0603020202020204"/>
            </a:rPr>
            <a:t>Damaceno</a:t>
          </a:r>
          <a:endParaRPr lang="pt-BR" u="sng" dirty="0"/>
        </a:p>
      </dgm:t>
    </dgm:pt>
    <dgm:pt modelId="{D6214D61-D65B-4AC3-ABB4-3C653BB448F1}" type="parTrans" cxnId="{C78CB32F-51B7-4229-BA22-5CB6B0260224}">
      <dgm:prSet/>
      <dgm:spPr/>
      <dgm:t>
        <a:bodyPr/>
        <a:lstStyle/>
        <a:p>
          <a:endParaRPr lang="pt-BR" u="sng"/>
        </a:p>
      </dgm:t>
    </dgm:pt>
    <dgm:pt modelId="{B5277575-A23F-4FD4-9467-4D5FBEC0292D}" type="sibTrans" cxnId="{C78CB32F-51B7-4229-BA22-5CB6B0260224}">
      <dgm:prSet/>
      <dgm:spPr/>
      <dgm:t>
        <a:bodyPr/>
        <a:lstStyle/>
        <a:p>
          <a:endParaRPr lang="pt-BR" u="sng"/>
        </a:p>
      </dgm:t>
    </dgm:pt>
    <dgm:pt modelId="{D6B1EAAB-07A6-4D21-853C-413950D5F931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u="sng" dirty="0"/>
            <a:t>Lucas Akiama</a:t>
          </a:r>
        </a:p>
      </dgm:t>
    </dgm:pt>
    <dgm:pt modelId="{4450E3CC-D34F-466F-9CD6-8B538F202782}" type="parTrans" cxnId="{E7553F12-0305-4492-9CE3-57188E6A1F45}">
      <dgm:prSet/>
      <dgm:spPr/>
      <dgm:t>
        <a:bodyPr/>
        <a:lstStyle/>
        <a:p>
          <a:endParaRPr lang="pt-BR" u="sng"/>
        </a:p>
      </dgm:t>
    </dgm:pt>
    <dgm:pt modelId="{7467E93C-F0B9-48D3-BDC5-9223995D481F}" type="sibTrans" cxnId="{E7553F12-0305-4492-9CE3-57188E6A1F45}">
      <dgm:prSet/>
      <dgm:spPr/>
      <dgm:t>
        <a:bodyPr/>
        <a:lstStyle/>
        <a:p>
          <a:endParaRPr lang="pt-BR" u="sng"/>
        </a:p>
      </dgm:t>
    </dgm:pt>
    <dgm:pt modelId="{A68F4640-3674-4C9D-97FB-A605A0159C40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u="sng" dirty="0"/>
            <a:t>Matheus Ribeiro</a:t>
          </a:r>
        </a:p>
      </dgm:t>
    </dgm:pt>
    <dgm:pt modelId="{AB0B993F-70D7-42E6-9554-11F62521A94B}" type="parTrans" cxnId="{813B417B-C611-4B88-B13F-99F8F648DDA0}">
      <dgm:prSet/>
      <dgm:spPr/>
      <dgm:t>
        <a:bodyPr/>
        <a:lstStyle/>
        <a:p>
          <a:endParaRPr lang="pt-BR" u="sng"/>
        </a:p>
      </dgm:t>
    </dgm:pt>
    <dgm:pt modelId="{24F094DB-3633-4684-BF99-AF317379BFBD}" type="sibTrans" cxnId="{813B417B-C611-4B88-B13F-99F8F648DDA0}">
      <dgm:prSet/>
      <dgm:spPr/>
      <dgm:t>
        <a:bodyPr/>
        <a:lstStyle/>
        <a:p>
          <a:endParaRPr lang="pt-BR" u="sng"/>
        </a:p>
      </dgm:t>
    </dgm:pt>
    <dgm:pt modelId="{C10F16B8-A3EA-41A1-A778-8A3201BB87BF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u="sng" dirty="0"/>
            <a:t>Samuel Lima</a:t>
          </a:r>
        </a:p>
      </dgm:t>
    </dgm:pt>
    <dgm:pt modelId="{5A649943-D95D-4655-9E97-AF6A13C1A846}" type="parTrans" cxnId="{954B6AA8-85C2-4D55-8917-D7637F3B3CDD}">
      <dgm:prSet/>
      <dgm:spPr/>
      <dgm:t>
        <a:bodyPr/>
        <a:lstStyle/>
        <a:p>
          <a:endParaRPr lang="pt-BR" u="sng"/>
        </a:p>
      </dgm:t>
    </dgm:pt>
    <dgm:pt modelId="{F442AB7B-8602-41C0-8616-39EDBBB9223A}" type="sibTrans" cxnId="{954B6AA8-85C2-4D55-8917-D7637F3B3CDD}">
      <dgm:prSet/>
      <dgm:spPr/>
      <dgm:t>
        <a:bodyPr/>
        <a:lstStyle/>
        <a:p>
          <a:endParaRPr lang="pt-BR" u="sng"/>
        </a:p>
      </dgm:t>
    </dgm:pt>
    <dgm:pt modelId="{1691286C-E2DB-460C-B6B1-F2DC03B1A250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u="sng" dirty="0"/>
            <a:t>Vinicius Leitão</a:t>
          </a:r>
        </a:p>
      </dgm:t>
    </dgm:pt>
    <dgm:pt modelId="{099296CE-24C4-4DE2-96A4-39EB1D0A7B85}" type="parTrans" cxnId="{3C9F9B1D-FB66-444D-9083-AC8BC862C050}">
      <dgm:prSet/>
      <dgm:spPr/>
      <dgm:t>
        <a:bodyPr/>
        <a:lstStyle/>
        <a:p>
          <a:endParaRPr lang="pt-BR" u="sng"/>
        </a:p>
      </dgm:t>
    </dgm:pt>
    <dgm:pt modelId="{E7E21A9B-3F5C-4FE2-8F08-B9EC43FC79AC}" type="sibTrans" cxnId="{3C9F9B1D-FB66-444D-9083-AC8BC862C050}">
      <dgm:prSet/>
      <dgm:spPr/>
      <dgm:t>
        <a:bodyPr/>
        <a:lstStyle/>
        <a:p>
          <a:endParaRPr lang="pt-BR" u="sng"/>
        </a:p>
      </dgm:t>
    </dgm:pt>
    <dgm:pt modelId="{82684835-3B9A-474E-AA71-7FF194194AC3}" type="pres">
      <dgm:prSet presAssocID="{05B2C51A-9AC4-448F-93ED-C3C41B05F46B}" presName="rootNode" presStyleCnt="0">
        <dgm:presLayoutVars>
          <dgm:chMax/>
          <dgm:chPref/>
          <dgm:dir/>
          <dgm:animLvl val="lvl"/>
        </dgm:presLayoutVars>
      </dgm:prSet>
      <dgm:spPr/>
    </dgm:pt>
    <dgm:pt modelId="{CEF433B3-5C2D-4D34-875C-09617F6583B1}" type="pres">
      <dgm:prSet presAssocID="{B60E0EDF-1C86-427A-A1D2-307A359D301F}" presName="composite" presStyleCnt="0"/>
      <dgm:spPr/>
    </dgm:pt>
    <dgm:pt modelId="{AEA5ED29-CE64-44B4-BDF5-45CD761F40E7}" type="pres">
      <dgm:prSet presAssocID="{B60E0EDF-1C86-427A-A1D2-307A359D301F}" presName="ParentText" presStyleLbl="node1" presStyleIdx="0" presStyleCnt="5">
        <dgm:presLayoutVars>
          <dgm:chMax val="1"/>
          <dgm:chPref val="1"/>
          <dgm:bulletEnabled val="1"/>
        </dgm:presLayoutVars>
      </dgm:prSet>
      <dgm:spPr>
        <a:prstGeom prst="flowChartProcess">
          <a:avLst/>
        </a:prstGeom>
      </dgm:spPr>
    </dgm:pt>
    <dgm:pt modelId="{B01ADE84-08BB-4BDF-879A-5C58D745351D}" type="pres">
      <dgm:prSet presAssocID="{B60E0EDF-1C86-427A-A1D2-307A359D301F}" presName="Image" presStyleLbl="bgImgPlace1" presStyleIdx="0" presStyleCnt="5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</dgm:spPr>
    </dgm:pt>
    <dgm:pt modelId="{F125B9A9-1C06-4C3C-91F2-3A0F652E41C0}" type="pres">
      <dgm:prSet presAssocID="{B60E0EDF-1C86-427A-A1D2-307A359D301F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5048FCB5-7CBE-4B78-8C12-7D3FEA48070A}" type="pres">
      <dgm:prSet presAssocID="{B5277575-A23F-4FD4-9467-4D5FBEC0292D}" presName="sibTrans" presStyleCnt="0"/>
      <dgm:spPr/>
    </dgm:pt>
    <dgm:pt modelId="{948A3607-6968-460C-B8E3-0A6F995945D4}" type="pres">
      <dgm:prSet presAssocID="{D6B1EAAB-07A6-4D21-853C-413950D5F931}" presName="composite" presStyleCnt="0"/>
      <dgm:spPr/>
    </dgm:pt>
    <dgm:pt modelId="{026E0D8C-EF8F-4D3B-A032-3308BFE20EF2}" type="pres">
      <dgm:prSet presAssocID="{D6B1EAAB-07A6-4D21-853C-413950D5F931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A7461072-2C06-4D3D-9595-E29896AAF715}" type="pres">
      <dgm:prSet presAssocID="{D6B1EAAB-07A6-4D21-853C-413950D5F931}" presName="Image" presStyleLbl="bgImgPlace1" presStyleIdx="1" presStyleCnt="5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blipFill>
          <a:blip xmlns:r="http://schemas.openxmlformats.org/officeDocument/2006/relationships" r:embed="rId2"/>
          <a:srcRect/>
          <a:stretch>
            <a:fillRect t="-29000" b="-29000"/>
          </a:stretch>
        </a:blipFill>
      </dgm:spPr>
    </dgm:pt>
    <dgm:pt modelId="{90BC9E96-676A-4FE0-8782-BE9B6362CDC1}" type="pres">
      <dgm:prSet presAssocID="{D6B1EAAB-07A6-4D21-853C-413950D5F931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FDEA3C53-E379-40A0-912B-070108F6E116}" type="pres">
      <dgm:prSet presAssocID="{7467E93C-F0B9-48D3-BDC5-9223995D481F}" presName="sibTrans" presStyleCnt="0"/>
      <dgm:spPr/>
    </dgm:pt>
    <dgm:pt modelId="{64634B44-B68A-47E3-898F-88DE4100E39A}" type="pres">
      <dgm:prSet presAssocID="{A68F4640-3674-4C9D-97FB-A605A0159C40}" presName="composite" presStyleCnt="0"/>
      <dgm:spPr/>
    </dgm:pt>
    <dgm:pt modelId="{BE6F1FBF-0A26-4EBC-9D26-F6A2872D8B84}" type="pres">
      <dgm:prSet presAssocID="{A68F4640-3674-4C9D-97FB-A605A0159C40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29AF8EA7-39A6-4CF1-A2B0-10B8A09A3A6A}" type="pres">
      <dgm:prSet presAssocID="{A68F4640-3674-4C9D-97FB-A605A0159C40}" presName="Image" presStyleLbl="bgImgPlace1" presStyleIdx="2" presStyleCnt="5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blipFill>
          <a:blip xmlns:r="http://schemas.openxmlformats.org/officeDocument/2006/relationships" r:embed="rId3"/>
          <a:srcRect/>
          <a:stretch>
            <a:fillRect t="-29000" b="-29000"/>
          </a:stretch>
        </a:blipFill>
      </dgm:spPr>
    </dgm:pt>
    <dgm:pt modelId="{453E1B44-215F-45E1-8B8C-248A58CE5F7C}" type="pres">
      <dgm:prSet presAssocID="{A68F4640-3674-4C9D-97FB-A605A0159C40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3749E77F-FA28-45FD-87F6-AD37AEAFC680}" type="pres">
      <dgm:prSet presAssocID="{24F094DB-3633-4684-BF99-AF317379BFBD}" presName="sibTrans" presStyleCnt="0"/>
      <dgm:spPr/>
    </dgm:pt>
    <dgm:pt modelId="{799E1813-A913-4E9B-AA22-3A6DFE327BBD}" type="pres">
      <dgm:prSet presAssocID="{C10F16B8-A3EA-41A1-A778-8A3201BB87BF}" presName="composite" presStyleCnt="0"/>
      <dgm:spPr/>
    </dgm:pt>
    <dgm:pt modelId="{7FA97ACA-5DE2-4631-BA95-94D5C1DD4CE3}" type="pres">
      <dgm:prSet presAssocID="{C10F16B8-A3EA-41A1-A778-8A3201BB87BF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722AB02F-DBA4-401D-99EC-50B3348BB40B}" type="pres">
      <dgm:prSet presAssocID="{C10F16B8-A3EA-41A1-A778-8A3201BB87BF}" presName="Image" presStyleLbl="bgImgPlace1" presStyleIdx="3" presStyleCnt="5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blipFill>
          <a:blip xmlns:r="http://schemas.openxmlformats.org/officeDocument/2006/relationships" r:embed="rId4"/>
          <a:srcRect/>
          <a:stretch>
            <a:fillRect t="-29000" b="-29000"/>
          </a:stretch>
        </a:blipFill>
      </dgm:spPr>
    </dgm:pt>
    <dgm:pt modelId="{C3E090F9-441A-4A7A-B66C-F035B8141F51}" type="pres">
      <dgm:prSet presAssocID="{C10F16B8-A3EA-41A1-A778-8A3201BB87BF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AF47C632-1006-40A8-BCE6-01421800A01E}" type="pres">
      <dgm:prSet presAssocID="{F442AB7B-8602-41C0-8616-39EDBBB9223A}" presName="sibTrans" presStyleCnt="0"/>
      <dgm:spPr/>
    </dgm:pt>
    <dgm:pt modelId="{7A9D6542-58D6-4F73-94EB-A201D97CDF4F}" type="pres">
      <dgm:prSet presAssocID="{1691286C-E2DB-460C-B6B1-F2DC03B1A250}" presName="composite" presStyleCnt="0"/>
      <dgm:spPr/>
    </dgm:pt>
    <dgm:pt modelId="{14E5C65A-9F36-4EB9-97F2-1C85F67C63A1}" type="pres">
      <dgm:prSet presAssocID="{1691286C-E2DB-460C-B6B1-F2DC03B1A250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1B12109C-7D30-44CA-9DEE-A6C550B994CD}" type="pres">
      <dgm:prSet presAssocID="{1691286C-E2DB-460C-B6B1-F2DC03B1A250}" presName="Image" presStyleLbl="bgImgPlace1" presStyleIdx="4" presStyleCnt="5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E829B45A-633D-4725-94D8-2C3F2D97F60D}" type="pres">
      <dgm:prSet presAssocID="{1691286C-E2DB-460C-B6B1-F2DC03B1A250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7553F12-0305-4492-9CE3-57188E6A1F45}" srcId="{05B2C51A-9AC4-448F-93ED-C3C41B05F46B}" destId="{D6B1EAAB-07A6-4D21-853C-413950D5F931}" srcOrd="1" destOrd="0" parTransId="{4450E3CC-D34F-466F-9CD6-8B538F202782}" sibTransId="{7467E93C-F0B9-48D3-BDC5-9223995D481F}"/>
    <dgm:cxn modelId="{3C9F9B1D-FB66-444D-9083-AC8BC862C050}" srcId="{05B2C51A-9AC4-448F-93ED-C3C41B05F46B}" destId="{1691286C-E2DB-460C-B6B1-F2DC03B1A250}" srcOrd="4" destOrd="0" parTransId="{099296CE-24C4-4DE2-96A4-39EB1D0A7B85}" sibTransId="{E7E21A9B-3F5C-4FE2-8F08-B9EC43FC79AC}"/>
    <dgm:cxn modelId="{A359B02B-E78A-4713-8F1B-7163022CDEE7}" type="presOf" srcId="{C10F16B8-A3EA-41A1-A778-8A3201BB87BF}" destId="{7FA97ACA-5DE2-4631-BA95-94D5C1DD4CE3}" srcOrd="0" destOrd="0" presId="urn:microsoft.com/office/officeart/2008/layout/TitledPictureBlocks"/>
    <dgm:cxn modelId="{C78CB32F-51B7-4229-BA22-5CB6B0260224}" srcId="{05B2C51A-9AC4-448F-93ED-C3C41B05F46B}" destId="{B60E0EDF-1C86-427A-A1D2-307A359D301F}" srcOrd="0" destOrd="0" parTransId="{D6214D61-D65B-4AC3-ABB4-3C653BB448F1}" sibTransId="{B5277575-A23F-4FD4-9467-4D5FBEC0292D}"/>
    <dgm:cxn modelId="{74F71B3F-1514-413A-B085-29728C4EDD5F}" type="presOf" srcId="{B60E0EDF-1C86-427A-A1D2-307A359D301F}" destId="{AEA5ED29-CE64-44B4-BDF5-45CD761F40E7}" srcOrd="0" destOrd="0" presId="urn:microsoft.com/office/officeart/2008/layout/TitledPictureBlocks"/>
    <dgm:cxn modelId="{164A1576-3CD4-487F-8AFE-456BD5B634C1}" type="presOf" srcId="{A68F4640-3674-4C9D-97FB-A605A0159C40}" destId="{BE6F1FBF-0A26-4EBC-9D26-F6A2872D8B84}" srcOrd="0" destOrd="0" presId="urn:microsoft.com/office/officeart/2008/layout/TitledPictureBlocks"/>
    <dgm:cxn modelId="{813B417B-C611-4B88-B13F-99F8F648DDA0}" srcId="{05B2C51A-9AC4-448F-93ED-C3C41B05F46B}" destId="{A68F4640-3674-4C9D-97FB-A605A0159C40}" srcOrd="2" destOrd="0" parTransId="{AB0B993F-70D7-42E6-9554-11F62521A94B}" sibTransId="{24F094DB-3633-4684-BF99-AF317379BFBD}"/>
    <dgm:cxn modelId="{954B6AA8-85C2-4D55-8917-D7637F3B3CDD}" srcId="{05B2C51A-9AC4-448F-93ED-C3C41B05F46B}" destId="{C10F16B8-A3EA-41A1-A778-8A3201BB87BF}" srcOrd="3" destOrd="0" parTransId="{5A649943-D95D-4655-9E97-AF6A13C1A846}" sibTransId="{F442AB7B-8602-41C0-8616-39EDBBB9223A}"/>
    <dgm:cxn modelId="{02EBB8B0-12A3-4D34-BA91-27DFF4EA82CC}" type="presOf" srcId="{D6B1EAAB-07A6-4D21-853C-413950D5F931}" destId="{026E0D8C-EF8F-4D3B-A032-3308BFE20EF2}" srcOrd="0" destOrd="0" presId="urn:microsoft.com/office/officeart/2008/layout/TitledPictureBlocks"/>
    <dgm:cxn modelId="{54B2C1D6-FF17-43F3-BD28-751B460089E5}" type="presOf" srcId="{05B2C51A-9AC4-448F-93ED-C3C41B05F46B}" destId="{82684835-3B9A-474E-AA71-7FF194194AC3}" srcOrd="0" destOrd="0" presId="urn:microsoft.com/office/officeart/2008/layout/TitledPictureBlocks"/>
    <dgm:cxn modelId="{D4EAAFE6-B1A3-4EA7-93D6-F90650CC40A6}" type="presOf" srcId="{1691286C-E2DB-460C-B6B1-F2DC03B1A250}" destId="{14E5C65A-9F36-4EB9-97F2-1C85F67C63A1}" srcOrd="0" destOrd="0" presId="urn:microsoft.com/office/officeart/2008/layout/TitledPictureBlocks"/>
    <dgm:cxn modelId="{65A89F79-8713-41DE-AF0A-9F713AC5C8DB}" type="presParOf" srcId="{82684835-3B9A-474E-AA71-7FF194194AC3}" destId="{CEF433B3-5C2D-4D34-875C-09617F6583B1}" srcOrd="0" destOrd="0" presId="urn:microsoft.com/office/officeart/2008/layout/TitledPictureBlocks"/>
    <dgm:cxn modelId="{A18B8633-03DC-4004-A8FC-B50A493796C3}" type="presParOf" srcId="{CEF433B3-5C2D-4D34-875C-09617F6583B1}" destId="{AEA5ED29-CE64-44B4-BDF5-45CD761F40E7}" srcOrd="0" destOrd="0" presId="urn:microsoft.com/office/officeart/2008/layout/TitledPictureBlocks"/>
    <dgm:cxn modelId="{13ED32DD-C2EB-45C3-9D73-63BB548729CA}" type="presParOf" srcId="{CEF433B3-5C2D-4D34-875C-09617F6583B1}" destId="{B01ADE84-08BB-4BDF-879A-5C58D745351D}" srcOrd="1" destOrd="0" presId="urn:microsoft.com/office/officeart/2008/layout/TitledPictureBlocks"/>
    <dgm:cxn modelId="{3F063C0F-412A-4C99-9C0C-1B4326853E3C}" type="presParOf" srcId="{CEF433B3-5C2D-4D34-875C-09617F6583B1}" destId="{F125B9A9-1C06-4C3C-91F2-3A0F652E41C0}" srcOrd="2" destOrd="0" presId="urn:microsoft.com/office/officeart/2008/layout/TitledPictureBlocks"/>
    <dgm:cxn modelId="{BDD6C0C7-BD8E-4AB0-9A99-FF4B3ADC1AD9}" type="presParOf" srcId="{82684835-3B9A-474E-AA71-7FF194194AC3}" destId="{5048FCB5-7CBE-4B78-8C12-7D3FEA48070A}" srcOrd="1" destOrd="0" presId="urn:microsoft.com/office/officeart/2008/layout/TitledPictureBlocks"/>
    <dgm:cxn modelId="{DD08CC7F-D056-4E72-AC40-BE8494A321A3}" type="presParOf" srcId="{82684835-3B9A-474E-AA71-7FF194194AC3}" destId="{948A3607-6968-460C-B8E3-0A6F995945D4}" srcOrd="2" destOrd="0" presId="urn:microsoft.com/office/officeart/2008/layout/TitledPictureBlocks"/>
    <dgm:cxn modelId="{23C3FA75-2F77-4DB5-B07A-5E512C5840E6}" type="presParOf" srcId="{948A3607-6968-460C-B8E3-0A6F995945D4}" destId="{026E0D8C-EF8F-4D3B-A032-3308BFE20EF2}" srcOrd="0" destOrd="0" presId="urn:microsoft.com/office/officeart/2008/layout/TitledPictureBlocks"/>
    <dgm:cxn modelId="{B341E038-77A0-4FDB-AAAD-837899271E25}" type="presParOf" srcId="{948A3607-6968-460C-B8E3-0A6F995945D4}" destId="{A7461072-2C06-4D3D-9595-E29896AAF715}" srcOrd="1" destOrd="0" presId="urn:microsoft.com/office/officeart/2008/layout/TitledPictureBlocks"/>
    <dgm:cxn modelId="{ED46AB0B-D634-4D42-86A9-F0699FEE6865}" type="presParOf" srcId="{948A3607-6968-460C-B8E3-0A6F995945D4}" destId="{90BC9E96-676A-4FE0-8782-BE9B6362CDC1}" srcOrd="2" destOrd="0" presId="urn:microsoft.com/office/officeart/2008/layout/TitledPictureBlocks"/>
    <dgm:cxn modelId="{69E4A430-BC76-4C3E-98A1-D6E9EEA9BE36}" type="presParOf" srcId="{82684835-3B9A-474E-AA71-7FF194194AC3}" destId="{FDEA3C53-E379-40A0-912B-070108F6E116}" srcOrd="3" destOrd="0" presId="urn:microsoft.com/office/officeart/2008/layout/TitledPictureBlocks"/>
    <dgm:cxn modelId="{95A1A48D-B456-4127-B762-4FD510AB8B37}" type="presParOf" srcId="{82684835-3B9A-474E-AA71-7FF194194AC3}" destId="{64634B44-B68A-47E3-898F-88DE4100E39A}" srcOrd="4" destOrd="0" presId="urn:microsoft.com/office/officeart/2008/layout/TitledPictureBlocks"/>
    <dgm:cxn modelId="{328F9543-D3FF-4E06-B731-A39872B3814C}" type="presParOf" srcId="{64634B44-B68A-47E3-898F-88DE4100E39A}" destId="{BE6F1FBF-0A26-4EBC-9D26-F6A2872D8B84}" srcOrd="0" destOrd="0" presId="urn:microsoft.com/office/officeart/2008/layout/TitledPictureBlocks"/>
    <dgm:cxn modelId="{1E9FC7CE-3223-48AA-94AA-A16CB4167659}" type="presParOf" srcId="{64634B44-B68A-47E3-898F-88DE4100E39A}" destId="{29AF8EA7-39A6-4CF1-A2B0-10B8A09A3A6A}" srcOrd="1" destOrd="0" presId="urn:microsoft.com/office/officeart/2008/layout/TitledPictureBlocks"/>
    <dgm:cxn modelId="{2617A026-3B77-41B5-AFE9-8B2A90A0B652}" type="presParOf" srcId="{64634B44-B68A-47E3-898F-88DE4100E39A}" destId="{453E1B44-215F-45E1-8B8C-248A58CE5F7C}" srcOrd="2" destOrd="0" presId="urn:microsoft.com/office/officeart/2008/layout/TitledPictureBlocks"/>
    <dgm:cxn modelId="{BB4CA937-1A85-476C-BA37-A24286928269}" type="presParOf" srcId="{82684835-3B9A-474E-AA71-7FF194194AC3}" destId="{3749E77F-FA28-45FD-87F6-AD37AEAFC680}" srcOrd="5" destOrd="0" presId="urn:microsoft.com/office/officeart/2008/layout/TitledPictureBlocks"/>
    <dgm:cxn modelId="{429E4F8A-C8AA-4E72-A555-461214F80EA0}" type="presParOf" srcId="{82684835-3B9A-474E-AA71-7FF194194AC3}" destId="{799E1813-A913-4E9B-AA22-3A6DFE327BBD}" srcOrd="6" destOrd="0" presId="urn:microsoft.com/office/officeart/2008/layout/TitledPictureBlocks"/>
    <dgm:cxn modelId="{8E79317C-EB68-4B8C-B8E4-8D0ED7D512DD}" type="presParOf" srcId="{799E1813-A913-4E9B-AA22-3A6DFE327BBD}" destId="{7FA97ACA-5DE2-4631-BA95-94D5C1DD4CE3}" srcOrd="0" destOrd="0" presId="urn:microsoft.com/office/officeart/2008/layout/TitledPictureBlocks"/>
    <dgm:cxn modelId="{98813243-0BEC-4075-8448-79EEF1F29A80}" type="presParOf" srcId="{799E1813-A913-4E9B-AA22-3A6DFE327BBD}" destId="{722AB02F-DBA4-401D-99EC-50B3348BB40B}" srcOrd="1" destOrd="0" presId="urn:microsoft.com/office/officeart/2008/layout/TitledPictureBlocks"/>
    <dgm:cxn modelId="{E6B8C63D-EFCA-4F2E-A9A9-E33723623DEA}" type="presParOf" srcId="{799E1813-A913-4E9B-AA22-3A6DFE327BBD}" destId="{C3E090F9-441A-4A7A-B66C-F035B8141F51}" srcOrd="2" destOrd="0" presId="urn:microsoft.com/office/officeart/2008/layout/TitledPictureBlocks"/>
    <dgm:cxn modelId="{A483C0D7-BF07-4FA4-A40F-CCB448D7A69B}" type="presParOf" srcId="{82684835-3B9A-474E-AA71-7FF194194AC3}" destId="{AF47C632-1006-40A8-BCE6-01421800A01E}" srcOrd="7" destOrd="0" presId="urn:microsoft.com/office/officeart/2008/layout/TitledPictureBlocks"/>
    <dgm:cxn modelId="{0851D65B-A629-42D6-8181-7DC8F631B02C}" type="presParOf" srcId="{82684835-3B9A-474E-AA71-7FF194194AC3}" destId="{7A9D6542-58D6-4F73-94EB-A201D97CDF4F}" srcOrd="8" destOrd="0" presId="urn:microsoft.com/office/officeart/2008/layout/TitledPictureBlocks"/>
    <dgm:cxn modelId="{1EE54458-5E3E-4421-9D9C-CF9A523DBE6E}" type="presParOf" srcId="{7A9D6542-58D6-4F73-94EB-A201D97CDF4F}" destId="{14E5C65A-9F36-4EB9-97F2-1C85F67C63A1}" srcOrd="0" destOrd="0" presId="urn:microsoft.com/office/officeart/2008/layout/TitledPictureBlocks"/>
    <dgm:cxn modelId="{91083453-3381-4FD6-AA1C-84069579498C}" type="presParOf" srcId="{7A9D6542-58D6-4F73-94EB-A201D97CDF4F}" destId="{1B12109C-7D30-44CA-9DEE-A6C550B994CD}" srcOrd="1" destOrd="0" presId="urn:microsoft.com/office/officeart/2008/layout/TitledPictureBlocks"/>
    <dgm:cxn modelId="{4D1F84A7-AE11-4EF7-B254-9A53A930C42D}" type="presParOf" srcId="{7A9D6542-58D6-4F73-94EB-A201D97CDF4F}" destId="{E829B45A-633D-4725-94D8-2C3F2D97F60D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B0E699-F6D2-4A40-BCB9-2FFE35F89BFD}" type="doc">
      <dgm:prSet loTypeId="urn:microsoft.com/office/officeart/2018/5/layout/IconLeaf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F74475D-13D6-4956-A545-3AC0EA062B9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Amigos de longa data.</a:t>
          </a:r>
        </a:p>
      </dgm:t>
    </dgm:pt>
    <dgm:pt modelId="{829D1821-3463-4E56-AD08-5E819F372EBB}" type="parTrans" cxnId="{2F65DBCD-DF56-4FD2-A1FD-34906D22F7B7}">
      <dgm:prSet/>
      <dgm:spPr/>
      <dgm:t>
        <a:bodyPr/>
        <a:lstStyle/>
        <a:p>
          <a:endParaRPr lang="en-US"/>
        </a:p>
      </dgm:t>
    </dgm:pt>
    <dgm:pt modelId="{B3BAAE09-288E-427A-B3D4-2A2240FCE265}" type="sibTrans" cxnId="{2F65DBCD-DF56-4FD2-A1FD-34906D22F7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875C1F1-76E3-422E-993E-459D92B8BF5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Após uma analise de mercado.</a:t>
          </a:r>
        </a:p>
      </dgm:t>
    </dgm:pt>
    <dgm:pt modelId="{AF9F5EB9-876E-47DE-9399-8A0C050C39A1}" type="parTrans" cxnId="{EC4D978B-CE0F-484C-A3C0-71BA84272E39}">
      <dgm:prSet/>
      <dgm:spPr/>
      <dgm:t>
        <a:bodyPr/>
        <a:lstStyle/>
        <a:p>
          <a:endParaRPr lang="en-US"/>
        </a:p>
      </dgm:t>
    </dgm:pt>
    <dgm:pt modelId="{6168CEFE-D58C-4C28-8E98-A914468A2229}" type="sibTrans" cxnId="{EC4D978B-CE0F-484C-A3C0-71BA84272E3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9C4532E-CF77-42F9-BE0F-AE219AE270E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Fundação da empresa.</a:t>
          </a:r>
        </a:p>
      </dgm:t>
    </dgm:pt>
    <dgm:pt modelId="{8BCE3CB8-E20E-4CE3-A663-FA765474FCA3}" type="parTrans" cxnId="{065A41E1-A0F4-4A2E-A237-2904663B198B}">
      <dgm:prSet/>
      <dgm:spPr/>
      <dgm:t>
        <a:bodyPr/>
        <a:lstStyle/>
        <a:p>
          <a:endParaRPr lang="en-US"/>
        </a:p>
      </dgm:t>
    </dgm:pt>
    <dgm:pt modelId="{6446EBE3-57F0-4FD2-AB1F-1FA5F5631651}" type="sibTrans" cxnId="{065A41E1-A0F4-4A2E-A237-2904663B19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4EE2BB5-048C-4E30-A92E-B005ADFD727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Porque apenas a soja?</a:t>
          </a:r>
        </a:p>
      </dgm:t>
    </dgm:pt>
    <dgm:pt modelId="{46BDE8E7-56A1-42C0-868B-B7D5B9CA30E1}" type="parTrans" cxnId="{6EE76459-E30F-41C6-99AD-E9061D7DFC44}">
      <dgm:prSet/>
      <dgm:spPr/>
      <dgm:t>
        <a:bodyPr/>
        <a:lstStyle/>
        <a:p>
          <a:endParaRPr lang="en-US"/>
        </a:p>
      </dgm:t>
    </dgm:pt>
    <dgm:pt modelId="{83B2D567-151A-4D3F-B743-70CD2737AFD0}" type="sibTrans" cxnId="{6EE76459-E30F-41C6-99AD-E9061D7DFC4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8E55CF4-765D-40EE-A4A1-BECB7F3A83F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Agronegócio</a:t>
          </a:r>
        </a:p>
      </dgm:t>
    </dgm:pt>
    <dgm:pt modelId="{AA487C51-5A2A-4D5B-BBA2-95B89D852409}" type="parTrans" cxnId="{B478E478-570F-4879-9FA4-69B47696F01B}">
      <dgm:prSet/>
      <dgm:spPr/>
      <dgm:t>
        <a:bodyPr/>
        <a:lstStyle/>
        <a:p>
          <a:endParaRPr lang="pt-BR"/>
        </a:p>
      </dgm:t>
    </dgm:pt>
    <dgm:pt modelId="{B86F8531-47BB-49BC-B7D1-08C0DBC58BCC}" type="sibTrans" cxnId="{B478E478-570F-4879-9FA4-69B47696F01B}">
      <dgm:prSet/>
      <dgm:spPr/>
      <dgm:t>
        <a:bodyPr/>
        <a:lstStyle/>
        <a:p>
          <a:pPr>
            <a:lnSpc>
              <a:spcPct val="100000"/>
            </a:lnSpc>
          </a:pPr>
          <a:endParaRPr lang="pt-BR"/>
        </a:p>
      </dgm:t>
    </dgm:pt>
    <dgm:pt modelId="{63E0C02D-03EC-429D-9D9A-F5B6D39A4AD8}" type="pres">
      <dgm:prSet presAssocID="{6FB0E699-F6D2-4A40-BCB9-2FFE35F89BFD}" presName="root" presStyleCnt="0">
        <dgm:presLayoutVars>
          <dgm:dir/>
          <dgm:resizeHandles val="exact"/>
        </dgm:presLayoutVars>
      </dgm:prSet>
      <dgm:spPr/>
    </dgm:pt>
    <dgm:pt modelId="{5B83E31F-55C7-43FD-B349-940D972CBF05}" type="pres">
      <dgm:prSet presAssocID="{FF74475D-13D6-4956-A545-3AC0EA062B9C}" presName="compNode" presStyleCnt="0"/>
      <dgm:spPr/>
    </dgm:pt>
    <dgm:pt modelId="{8DFB8E42-E139-4BC3-85EB-C7272AC514D4}" type="pres">
      <dgm:prSet presAssocID="{FF74475D-13D6-4956-A545-3AC0EA062B9C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2CAE5E0-4FF6-4BA3-9D1E-56316D583983}" type="pres">
      <dgm:prSet presAssocID="{FF74475D-13D6-4956-A545-3AC0EA062B9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ingerbread Cookie"/>
        </a:ext>
      </dgm:extLst>
    </dgm:pt>
    <dgm:pt modelId="{5E35BB84-4C8E-4614-ACAF-028DCF1C25C5}" type="pres">
      <dgm:prSet presAssocID="{FF74475D-13D6-4956-A545-3AC0EA062B9C}" presName="spaceRect" presStyleCnt="0"/>
      <dgm:spPr/>
    </dgm:pt>
    <dgm:pt modelId="{F7A44373-5348-4D93-868B-63A204F8698A}" type="pres">
      <dgm:prSet presAssocID="{FF74475D-13D6-4956-A545-3AC0EA062B9C}" presName="textRect" presStyleLbl="revTx" presStyleIdx="0" presStyleCnt="5">
        <dgm:presLayoutVars>
          <dgm:chMax val="1"/>
          <dgm:chPref val="1"/>
        </dgm:presLayoutVars>
      </dgm:prSet>
      <dgm:spPr/>
    </dgm:pt>
    <dgm:pt modelId="{CC5C37AB-135F-4446-BBA9-FEC55D421D95}" type="pres">
      <dgm:prSet presAssocID="{B3BAAE09-288E-427A-B3D4-2A2240FCE265}" presName="sibTrans" presStyleCnt="0"/>
      <dgm:spPr/>
    </dgm:pt>
    <dgm:pt modelId="{22259495-2C57-4730-A88E-8265705C33E2}" type="pres">
      <dgm:prSet presAssocID="{0875C1F1-76E3-422E-993E-459D92B8BF54}" presName="compNode" presStyleCnt="0"/>
      <dgm:spPr/>
    </dgm:pt>
    <dgm:pt modelId="{FAA00722-1C4D-4106-878B-737529F9BAD1}" type="pres">
      <dgm:prSet presAssocID="{0875C1F1-76E3-422E-993E-459D92B8BF54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96605E9-6AED-4718-9B00-22A70E3B3F07}" type="pres">
      <dgm:prSet presAssocID="{0875C1F1-76E3-422E-993E-459D92B8BF5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AA092B53-D690-4BA2-9096-D265609BD2C8}" type="pres">
      <dgm:prSet presAssocID="{0875C1F1-76E3-422E-993E-459D92B8BF54}" presName="spaceRect" presStyleCnt="0"/>
      <dgm:spPr/>
    </dgm:pt>
    <dgm:pt modelId="{1DD7DAC2-DDBE-4A4D-8694-562FC8889727}" type="pres">
      <dgm:prSet presAssocID="{0875C1F1-76E3-422E-993E-459D92B8BF54}" presName="textRect" presStyleLbl="revTx" presStyleIdx="1" presStyleCnt="5">
        <dgm:presLayoutVars>
          <dgm:chMax val="1"/>
          <dgm:chPref val="1"/>
        </dgm:presLayoutVars>
      </dgm:prSet>
      <dgm:spPr/>
    </dgm:pt>
    <dgm:pt modelId="{46BC8C47-1BB8-4B51-ABB6-4F29BC498932}" type="pres">
      <dgm:prSet presAssocID="{6168CEFE-D58C-4C28-8E98-A914468A2229}" presName="sibTrans" presStyleCnt="0"/>
      <dgm:spPr/>
    </dgm:pt>
    <dgm:pt modelId="{78FD90CC-AD83-4ADB-919B-C7463BAB77CF}" type="pres">
      <dgm:prSet presAssocID="{19C4532E-CF77-42F9-BE0F-AE219AE270EF}" presName="compNode" presStyleCnt="0"/>
      <dgm:spPr/>
    </dgm:pt>
    <dgm:pt modelId="{8FE06588-7D52-41E0-8B55-CF2ADF1AC8A0}" type="pres">
      <dgm:prSet presAssocID="{19C4532E-CF77-42F9-BE0F-AE219AE270EF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274AB2F-5135-44C8-B0D6-8218EF17FACE}" type="pres">
      <dgm:prSet presAssocID="{19C4532E-CF77-42F9-BE0F-AE219AE270E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dade"/>
        </a:ext>
      </dgm:extLst>
    </dgm:pt>
    <dgm:pt modelId="{3BD4367B-A2F6-4630-BD3C-67FC1A869F91}" type="pres">
      <dgm:prSet presAssocID="{19C4532E-CF77-42F9-BE0F-AE219AE270EF}" presName="spaceRect" presStyleCnt="0"/>
      <dgm:spPr/>
    </dgm:pt>
    <dgm:pt modelId="{627007F8-4573-4DDE-8788-0392B44B377C}" type="pres">
      <dgm:prSet presAssocID="{19C4532E-CF77-42F9-BE0F-AE219AE270EF}" presName="textRect" presStyleLbl="revTx" presStyleIdx="2" presStyleCnt="5">
        <dgm:presLayoutVars>
          <dgm:chMax val="1"/>
          <dgm:chPref val="1"/>
        </dgm:presLayoutVars>
      </dgm:prSet>
      <dgm:spPr/>
    </dgm:pt>
    <dgm:pt modelId="{34449631-5583-4BB0-A7A5-96EFB3E6AEDA}" type="pres">
      <dgm:prSet presAssocID="{6446EBE3-57F0-4FD2-AB1F-1FA5F5631651}" presName="sibTrans" presStyleCnt="0"/>
      <dgm:spPr/>
    </dgm:pt>
    <dgm:pt modelId="{014885D5-4676-420F-BDB7-DF773F3F7075}" type="pres">
      <dgm:prSet presAssocID="{88E55CF4-765D-40EE-A4A1-BECB7F3A83F9}" presName="compNode" presStyleCnt="0"/>
      <dgm:spPr/>
    </dgm:pt>
    <dgm:pt modelId="{37DF12BD-DEE0-44FC-B1BE-C30432EF4CF0}" type="pres">
      <dgm:prSet presAssocID="{88E55CF4-765D-40EE-A4A1-BECB7F3A83F9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3FD5606-C790-4F08-B8B0-11304F4F2545}" type="pres">
      <dgm:prSet presAssocID="{88E55CF4-765D-40EE-A4A1-BECB7F3A83F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aca"/>
        </a:ext>
      </dgm:extLst>
    </dgm:pt>
    <dgm:pt modelId="{F3E51C61-34EE-4B3E-A83D-58591F27E57A}" type="pres">
      <dgm:prSet presAssocID="{88E55CF4-765D-40EE-A4A1-BECB7F3A83F9}" presName="spaceRect" presStyleCnt="0"/>
      <dgm:spPr/>
    </dgm:pt>
    <dgm:pt modelId="{DE5C47E8-9409-4E0D-B574-732ABB69B4F3}" type="pres">
      <dgm:prSet presAssocID="{88E55CF4-765D-40EE-A4A1-BECB7F3A83F9}" presName="textRect" presStyleLbl="revTx" presStyleIdx="3" presStyleCnt="5">
        <dgm:presLayoutVars>
          <dgm:chMax val="1"/>
          <dgm:chPref val="1"/>
        </dgm:presLayoutVars>
      </dgm:prSet>
      <dgm:spPr/>
    </dgm:pt>
    <dgm:pt modelId="{A4D59BC0-31CC-4505-B9A9-7FFE6F37F1DA}" type="pres">
      <dgm:prSet presAssocID="{B86F8531-47BB-49BC-B7D1-08C0DBC58BCC}" presName="sibTrans" presStyleCnt="0"/>
      <dgm:spPr/>
    </dgm:pt>
    <dgm:pt modelId="{74488DD4-9C24-4898-A161-599CCDCD027B}" type="pres">
      <dgm:prSet presAssocID="{74EE2BB5-048C-4E30-A92E-B005ADFD727F}" presName="compNode" presStyleCnt="0"/>
      <dgm:spPr/>
    </dgm:pt>
    <dgm:pt modelId="{4543FDA9-C75E-4D4D-9254-F32DA9679D93}" type="pres">
      <dgm:prSet presAssocID="{74EE2BB5-048C-4E30-A92E-B005ADFD727F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0FCBC7F-D1C3-4BBD-8F0C-249618A37047}" type="pres">
      <dgm:prSet presAssocID="{74EE2BB5-048C-4E30-A92E-B005ADFD727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ão"/>
        </a:ext>
      </dgm:extLst>
    </dgm:pt>
    <dgm:pt modelId="{955927C6-EC43-4FE8-BEE6-5859F5CB604E}" type="pres">
      <dgm:prSet presAssocID="{74EE2BB5-048C-4E30-A92E-B005ADFD727F}" presName="spaceRect" presStyleCnt="0"/>
      <dgm:spPr/>
    </dgm:pt>
    <dgm:pt modelId="{B70DE139-41B3-47D8-AC5D-A7D9CB710A90}" type="pres">
      <dgm:prSet presAssocID="{74EE2BB5-048C-4E30-A92E-B005ADFD727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D730116-47D5-4036-992A-B5C393357EBD}" type="presOf" srcId="{FF74475D-13D6-4956-A545-3AC0EA062B9C}" destId="{F7A44373-5348-4D93-868B-63A204F8698A}" srcOrd="0" destOrd="0" presId="urn:microsoft.com/office/officeart/2018/5/layout/IconLeafLabelList"/>
    <dgm:cxn modelId="{B1684821-FDBD-4E9E-B53B-96B4B1819E24}" type="presOf" srcId="{6FB0E699-F6D2-4A40-BCB9-2FFE35F89BFD}" destId="{63E0C02D-03EC-429D-9D9A-F5B6D39A4AD8}" srcOrd="0" destOrd="0" presId="urn:microsoft.com/office/officeart/2018/5/layout/IconLeafLabelList"/>
    <dgm:cxn modelId="{2047614C-5705-4DDF-88A9-B2A3B4611F85}" type="presOf" srcId="{19C4532E-CF77-42F9-BE0F-AE219AE270EF}" destId="{627007F8-4573-4DDE-8788-0392B44B377C}" srcOrd="0" destOrd="0" presId="urn:microsoft.com/office/officeart/2018/5/layout/IconLeafLabelList"/>
    <dgm:cxn modelId="{5BB52678-19B8-4C11-8387-4C95D37CA134}" type="presOf" srcId="{74EE2BB5-048C-4E30-A92E-B005ADFD727F}" destId="{B70DE139-41B3-47D8-AC5D-A7D9CB710A90}" srcOrd="0" destOrd="0" presId="urn:microsoft.com/office/officeart/2018/5/layout/IconLeafLabelList"/>
    <dgm:cxn modelId="{B478E478-570F-4879-9FA4-69B47696F01B}" srcId="{6FB0E699-F6D2-4A40-BCB9-2FFE35F89BFD}" destId="{88E55CF4-765D-40EE-A4A1-BECB7F3A83F9}" srcOrd="3" destOrd="0" parTransId="{AA487C51-5A2A-4D5B-BBA2-95B89D852409}" sibTransId="{B86F8531-47BB-49BC-B7D1-08C0DBC58BCC}"/>
    <dgm:cxn modelId="{6EE76459-E30F-41C6-99AD-E9061D7DFC44}" srcId="{6FB0E699-F6D2-4A40-BCB9-2FFE35F89BFD}" destId="{74EE2BB5-048C-4E30-A92E-B005ADFD727F}" srcOrd="4" destOrd="0" parTransId="{46BDE8E7-56A1-42C0-868B-B7D5B9CA30E1}" sibTransId="{83B2D567-151A-4D3F-B743-70CD2737AFD0}"/>
    <dgm:cxn modelId="{EC4D978B-CE0F-484C-A3C0-71BA84272E39}" srcId="{6FB0E699-F6D2-4A40-BCB9-2FFE35F89BFD}" destId="{0875C1F1-76E3-422E-993E-459D92B8BF54}" srcOrd="1" destOrd="0" parTransId="{AF9F5EB9-876E-47DE-9399-8A0C050C39A1}" sibTransId="{6168CEFE-D58C-4C28-8E98-A914468A2229}"/>
    <dgm:cxn modelId="{2F65DBCD-DF56-4FD2-A1FD-34906D22F7B7}" srcId="{6FB0E699-F6D2-4A40-BCB9-2FFE35F89BFD}" destId="{FF74475D-13D6-4956-A545-3AC0EA062B9C}" srcOrd="0" destOrd="0" parTransId="{829D1821-3463-4E56-AD08-5E819F372EBB}" sibTransId="{B3BAAE09-288E-427A-B3D4-2A2240FCE265}"/>
    <dgm:cxn modelId="{39C031D8-D096-485B-AE05-5943E2DEE107}" type="presOf" srcId="{88E55CF4-765D-40EE-A4A1-BECB7F3A83F9}" destId="{DE5C47E8-9409-4E0D-B574-732ABB69B4F3}" srcOrd="0" destOrd="0" presId="urn:microsoft.com/office/officeart/2018/5/layout/IconLeafLabelList"/>
    <dgm:cxn modelId="{810BCDDD-3810-4416-8A37-6645917576BB}" type="presOf" srcId="{0875C1F1-76E3-422E-993E-459D92B8BF54}" destId="{1DD7DAC2-DDBE-4A4D-8694-562FC8889727}" srcOrd="0" destOrd="0" presId="urn:microsoft.com/office/officeart/2018/5/layout/IconLeafLabelList"/>
    <dgm:cxn modelId="{065A41E1-A0F4-4A2E-A237-2904663B198B}" srcId="{6FB0E699-F6D2-4A40-BCB9-2FFE35F89BFD}" destId="{19C4532E-CF77-42F9-BE0F-AE219AE270EF}" srcOrd="2" destOrd="0" parTransId="{8BCE3CB8-E20E-4CE3-A663-FA765474FCA3}" sibTransId="{6446EBE3-57F0-4FD2-AB1F-1FA5F5631651}"/>
    <dgm:cxn modelId="{D6552EF5-7631-4BCA-9186-44E89DFB53F0}" type="presParOf" srcId="{63E0C02D-03EC-429D-9D9A-F5B6D39A4AD8}" destId="{5B83E31F-55C7-43FD-B349-940D972CBF05}" srcOrd="0" destOrd="0" presId="urn:microsoft.com/office/officeart/2018/5/layout/IconLeafLabelList"/>
    <dgm:cxn modelId="{22DA99CE-BD5A-49F8-8E45-1EDB5B267D8A}" type="presParOf" srcId="{5B83E31F-55C7-43FD-B349-940D972CBF05}" destId="{8DFB8E42-E139-4BC3-85EB-C7272AC514D4}" srcOrd="0" destOrd="0" presId="urn:microsoft.com/office/officeart/2018/5/layout/IconLeafLabelList"/>
    <dgm:cxn modelId="{4CA725EB-7E5B-4322-8C88-E4122BB773F3}" type="presParOf" srcId="{5B83E31F-55C7-43FD-B349-940D972CBF05}" destId="{62CAE5E0-4FF6-4BA3-9D1E-56316D583983}" srcOrd="1" destOrd="0" presId="urn:microsoft.com/office/officeart/2018/5/layout/IconLeafLabelList"/>
    <dgm:cxn modelId="{EF14143F-65D5-4B10-B491-04BFDDF1A94D}" type="presParOf" srcId="{5B83E31F-55C7-43FD-B349-940D972CBF05}" destId="{5E35BB84-4C8E-4614-ACAF-028DCF1C25C5}" srcOrd="2" destOrd="0" presId="urn:microsoft.com/office/officeart/2018/5/layout/IconLeafLabelList"/>
    <dgm:cxn modelId="{CF8823DD-6772-4D7F-92F7-EF13DF67A20B}" type="presParOf" srcId="{5B83E31F-55C7-43FD-B349-940D972CBF05}" destId="{F7A44373-5348-4D93-868B-63A204F8698A}" srcOrd="3" destOrd="0" presId="urn:microsoft.com/office/officeart/2018/5/layout/IconLeafLabelList"/>
    <dgm:cxn modelId="{8B501F40-19D3-49E3-AE69-3B3C7E449E8D}" type="presParOf" srcId="{63E0C02D-03EC-429D-9D9A-F5B6D39A4AD8}" destId="{CC5C37AB-135F-4446-BBA9-FEC55D421D95}" srcOrd="1" destOrd="0" presId="urn:microsoft.com/office/officeart/2018/5/layout/IconLeafLabelList"/>
    <dgm:cxn modelId="{BD94269B-7CFE-4E88-A7AD-A570C4C160FE}" type="presParOf" srcId="{63E0C02D-03EC-429D-9D9A-F5B6D39A4AD8}" destId="{22259495-2C57-4730-A88E-8265705C33E2}" srcOrd="2" destOrd="0" presId="urn:microsoft.com/office/officeart/2018/5/layout/IconLeafLabelList"/>
    <dgm:cxn modelId="{C0DA42BB-36BD-4092-937B-075DDC17DDA6}" type="presParOf" srcId="{22259495-2C57-4730-A88E-8265705C33E2}" destId="{FAA00722-1C4D-4106-878B-737529F9BAD1}" srcOrd="0" destOrd="0" presId="urn:microsoft.com/office/officeart/2018/5/layout/IconLeafLabelList"/>
    <dgm:cxn modelId="{0F33C578-9BC2-448E-A026-324F97990F79}" type="presParOf" srcId="{22259495-2C57-4730-A88E-8265705C33E2}" destId="{D96605E9-6AED-4718-9B00-22A70E3B3F07}" srcOrd="1" destOrd="0" presId="urn:microsoft.com/office/officeart/2018/5/layout/IconLeafLabelList"/>
    <dgm:cxn modelId="{750806D5-8C6B-4C88-B57D-90A3497AA9B2}" type="presParOf" srcId="{22259495-2C57-4730-A88E-8265705C33E2}" destId="{AA092B53-D690-4BA2-9096-D265609BD2C8}" srcOrd="2" destOrd="0" presId="urn:microsoft.com/office/officeart/2018/5/layout/IconLeafLabelList"/>
    <dgm:cxn modelId="{090E95FA-A1E2-40D1-9D9A-B0DE09A5AABD}" type="presParOf" srcId="{22259495-2C57-4730-A88E-8265705C33E2}" destId="{1DD7DAC2-DDBE-4A4D-8694-562FC8889727}" srcOrd="3" destOrd="0" presId="urn:microsoft.com/office/officeart/2018/5/layout/IconLeafLabelList"/>
    <dgm:cxn modelId="{2D8C767F-0E54-4A99-BB9F-72003825FF10}" type="presParOf" srcId="{63E0C02D-03EC-429D-9D9A-F5B6D39A4AD8}" destId="{46BC8C47-1BB8-4B51-ABB6-4F29BC498932}" srcOrd="3" destOrd="0" presId="urn:microsoft.com/office/officeart/2018/5/layout/IconLeafLabelList"/>
    <dgm:cxn modelId="{BCD05D02-4B22-4E71-97BD-B3B9EC7F7154}" type="presParOf" srcId="{63E0C02D-03EC-429D-9D9A-F5B6D39A4AD8}" destId="{78FD90CC-AD83-4ADB-919B-C7463BAB77CF}" srcOrd="4" destOrd="0" presId="urn:microsoft.com/office/officeart/2018/5/layout/IconLeafLabelList"/>
    <dgm:cxn modelId="{4A405EB4-D54C-4908-A4DE-A966569817A3}" type="presParOf" srcId="{78FD90CC-AD83-4ADB-919B-C7463BAB77CF}" destId="{8FE06588-7D52-41E0-8B55-CF2ADF1AC8A0}" srcOrd="0" destOrd="0" presId="urn:microsoft.com/office/officeart/2018/5/layout/IconLeafLabelList"/>
    <dgm:cxn modelId="{B3BF7DE6-D462-4EEF-BD5C-9F0D65EF2C41}" type="presParOf" srcId="{78FD90CC-AD83-4ADB-919B-C7463BAB77CF}" destId="{0274AB2F-5135-44C8-B0D6-8218EF17FACE}" srcOrd="1" destOrd="0" presId="urn:microsoft.com/office/officeart/2018/5/layout/IconLeafLabelList"/>
    <dgm:cxn modelId="{56AD9761-8393-47E6-8C0B-FC9EBD5A2A62}" type="presParOf" srcId="{78FD90CC-AD83-4ADB-919B-C7463BAB77CF}" destId="{3BD4367B-A2F6-4630-BD3C-67FC1A869F91}" srcOrd="2" destOrd="0" presId="urn:microsoft.com/office/officeart/2018/5/layout/IconLeafLabelList"/>
    <dgm:cxn modelId="{C1AFC86A-442C-44D2-A639-103916A486A8}" type="presParOf" srcId="{78FD90CC-AD83-4ADB-919B-C7463BAB77CF}" destId="{627007F8-4573-4DDE-8788-0392B44B377C}" srcOrd="3" destOrd="0" presId="urn:microsoft.com/office/officeart/2018/5/layout/IconLeafLabelList"/>
    <dgm:cxn modelId="{5F2D48B1-638F-4B9A-BEB7-7DE52408F4D3}" type="presParOf" srcId="{63E0C02D-03EC-429D-9D9A-F5B6D39A4AD8}" destId="{34449631-5583-4BB0-A7A5-96EFB3E6AEDA}" srcOrd="5" destOrd="0" presId="urn:microsoft.com/office/officeart/2018/5/layout/IconLeafLabelList"/>
    <dgm:cxn modelId="{EAB7410E-A0A9-4F96-AA10-632B399E0809}" type="presParOf" srcId="{63E0C02D-03EC-429D-9D9A-F5B6D39A4AD8}" destId="{014885D5-4676-420F-BDB7-DF773F3F7075}" srcOrd="6" destOrd="0" presId="urn:microsoft.com/office/officeart/2018/5/layout/IconLeafLabelList"/>
    <dgm:cxn modelId="{9475CE88-10AE-4BF1-8953-8EB6C29BFA32}" type="presParOf" srcId="{014885D5-4676-420F-BDB7-DF773F3F7075}" destId="{37DF12BD-DEE0-44FC-B1BE-C30432EF4CF0}" srcOrd="0" destOrd="0" presId="urn:microsoft.com/office/officeart/2018/5/layout/IconLeafLabelList"/>
    <dgm:cxn modelId="{51488E9D-F048-4CF0-A7AF-AD34326D0C77}" type="presParOf" srcId="{014885D5-4676-420F-BDB7-DF773F3F7075}" destId="{93FD5606-C790-4F08-B8B0-11304F4F2545}" srcOrd="1" destOrd="0" presId="urn:microsoft.com/office/officeart/2018/5/layout/IconLeafLabelList"/>
    <dgm:cxn modelId="{3C3152F3-5796-459F-BC81-00E9F8DEFB57}" type="presParOf" srcId="{014885D5-4676-420F-BDB7-DF773F3F7075}" destId="{F3E51C61-34EE-4B3E-A83D-58591F27E57A}" srcOrd="2" destOrd="0" presId="urn:microsoft.com/office/officeart/2018/5/layout/IconLeafLabelList"/>
    <dgm:cxn modelId="{8A2526C4-94B7-47E2-B37F-3FE67C4A2DA9}" type="presParOf" srcId="{014885D5-4676-420F-BDB7-DF773F3F7075}" destId="{DE5C47E8-9409-4E0D-B574-732ABB69B4F3}" srcOrd="3" destOrd="0" presId="urn:microsoft.com/office/officeart/2018/5/layout/IconLeafLabelList"/>
    <dgm:cxn modelId="{E22E1E01-A02E-4FB9-8E2F-49D229190461}" type="presParOf" srcId="{63E0C02D-03EC-429D-9D9A-F5B6D39A4AD8}" destId="{A4D59BC0-31CC-4505-B9A9-7FFE6F37F1DA}" srcOrd="7" destOrd="0" presId="urn:microsoft.com/office/officeart/2018/5/layout/IconLeafLabelList"/>
    <dgm:cxn modelId="{01CC4929-287C-4E7C-9C4F-E004B8C2F509}" type="presParOf" srcId="{63E0C02D-03EC-429D-9D9A-F5B6D39A4AD8}" destId="{74488DD4-9C24-4898-A161-599CCDCD027B}" srcOrd="8" destOrd="0" presId="urn:microsoft.com/office/officeart/2018/5/layout/IconLeafLabelList"/>
    <dgm:cxn modelId="{A848B1F3-2B67-4232-AF2D-FFE9A20B97D0}" type="presParOf" srcId="{74488DD4-9C24-4898-A161-599CCDCD027B}" destId="{4543FDA9-C75E-4D4D-9254-F32DA9679D93}" srcOrd="0" destOrd="0" presId="urn:microsoft.com/office/officeart/2018/5/layout/IconLeafLabelList"/>
    <dgm:cxn modelId="{7C55280F-D135-4220-B8BD-BB1D3812F0EA}" type="presParOf" srcId="{74488DD4-9C24-4898-A161-599CCDCD027B}" destId="{B0FCBC7F-D1C3-4BBD-8F0C-249618A37047}" srcOrd="1" destOrd="0" presId="urn:microsoft.com/office/officeart/2018/5/layout/IconLeafLabelList"/>
    <dgm:cxn modelId="{853B1BCC-063F-4B71-9F4A-4D0770C30D0F}" type="presParOf" srcId="{74488DD4-9C24-4898-A161-599CCDCD027B}" destId="{955927C6-EC43-4FE8-BEE6-5859F5CB604E}" srcOrd="2" destOrd="0" presId="urn:microsoft.com/office/officeart/2018/5/layout/IconLeafLabelList"/>
    <dgm:cxn modelId="{E58D708D-5BAA-4CD3-AE7F-283D3EA0AE80}" type="presParOf" srcId="{74488DD4-9C24-4898-A161-599CCDCD027B}" destId="{B70DE139-41B3-47D8-AC5D-A7D9CB710A9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106565-29A4-4BAA-AEB6-8C77F746FD0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A97156-C0F3-49FA-9F66-9C383FEF284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Parte da produção sempre é armazenada durante um período.</a:t>
          </a:r>
          <a:endParaRPr lang="en-US" dirty="0"/>
        </a:p>
      </dgm:t>
    </dgm:pt>
    <dgm:pt modelId="{D39C7FB9-1F4D-439B-8E14-A971CE7CB4C2}" type="parTrans" cxnId="{E4A0AA3C-3170-4C1C-83E9-DF32F7E4ED57}">
      <dgm:prSet/>
      <dgm:spPr/>
      <dgm:t>
        <a:bodyPr/>
        <a:lstStyle/>
        <a:p>
          <a:endParaRPr lang="en-US"/>
        </a:p>
      </dgm:t>
    </dgm:pt>
    <dgm:pt modelId="{37926ED5-40A8-435E-AA92-A36218448E91}" type="sibTrans" cxnId="{E4A0AA3C-3170-4C1C-83E9-DF32F7E4ED57}">
      <dgm:prSet/>
      <dgm:spPr/>
      <dgm:t>
        <a:bodyPr/>
        <a:lstStyle/>
        <a:p>
          <a:endParaRPr lang="en-US"/>
        </a:p>
      </dgm:t>
    </dgm:pt>
    <dgm:pt modelId="{D8761EFA-1F7D-411B-91A2-36309153D51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Falhas nos processos de armazenamento e de baixa capacidade de estoque</a:t>
          </a:r>
          <a:endParaRPr lang="en-US"/>
        </a:p>
      </dgm:t>
    </dgm:pt>
    <dgm:pt modelId="{FB729473-D804-452E-A7DB-C0F8F8EBED7E}" type="parTrans" cxnId="{366017BA-603D-4432-BF26-33A2D749626B}">
      <dgm:prSet/>
      <dgm:spPr/>
      <dgm:t>
        <a:bodyPr/>
        <a:lstStyle/>
        <a:p>
          <a:endParaRPr lang="en-US"/>
        </a:p>
      </dgm:t>
    </dgm:pt>
    <dgm:pt modelId="{53FFF3CB-FA0A-4A12-A013-431733205D52}" type="sibTrans" cxnId="{366017BA-603D-4432-BF26-33A2D749626B}">
      <dgm:prSet/>
      <dgm:spPr/>
      <dgm:t>
        <a:bodyPr/>
        <a:lstStyle/>
        <a:p>
          <a:endParaRPr lang="en-US"/>
        </a:p>
      </dgm:t>
    </dgm:pt>
    <dgm:pt modelId="{D626D7D2-8FB0-4BB7-8649-62FC45E4D641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Perdas mundiais no pós-colheita podem atingir 30% da produção agrícola</a:t>
          </a:r>
          <a:endParaRPr lang="en-US" dirty="0"/>
        </a:p>
      </dgm:t>
    </dgm:pt>
    <dgm:pt modelId="{41FEE9BC-D0A7-47E8-BA83-462369D4A076}" type="parTrans" cxnId="{A21D5F08-BE57-4A2B-9997-4A9DCCBDF6C1}">
      <dgm:prSet/>
      <dgm:spPr/>
      <dgm:t>
        <a:bodyPr/>
        <a:lstStyle/>
        <a:p>
          <a:endParaRPr lang="en-US"/>
        </a:p>
      </dgm:t>
    </dgm:pt>
    <dgm:pt modelId="{B3FB9007-3F17-4420-B2F8-E4D6AF2B1D6A}" type="sibTrans" cxnId="{A21D5F08-BE57-4A2B-9997-4A9DCCBDF6C1}">
      <dgm:prSet/>
      <dgm:spPr/>
      <dgm:t>
        <a:bodyPr/>
        <a:lstStyle/>
        <a:p>
          <a:endParaRPr lang="en-US"/>
        </a:p>
      </dgm:t>
    </dgm:pt>
    <dgm:pt modelId="{AB0CE4D0-5414-4D41-9753-5C97F22841E9}" type="pres">
      <dgm:prSet presAssocID="{49106565-29A4-4BAA-AEB6-8C77F746FD0B}" presName="root" presStyleCnt="0">
        <dgm:presLayoutVars>
          <dgm:dir/>
          <dgm:resizeHandles val="exact"/>
        </dgm:presLayoutVars>
      </dgm:prSet>
      <dgm:spPr/>
    </dgm:pt>
    <dgm:pt modelId="{09D9F5A8-160E-4127-B62C-51270D807CA1}" type="pres">
      <dgm:prSet presAssocID="{34A97156-C0F3-49FA-9F66-9C383FEF2846}" presName="compNode" presStyleCnt="0"/>
      <dgm:spPr/>
    </dgm:pt>
    <dgm:pt modelId="{E8A4F379-B89A-449C-A69A-A947039227EC}" type="pres">
      <dgm:prSet presAssocID="{34A97156-C0F3-49FA-9F66-9C383FEF284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ábrica"/>
        </a:ext>
      </dgm:extLst>
    </dgm:pt>
    <dgm:pt modelId="{36167C41-1FD9-4E7C-92A2-BB518BD788B3}" type="pres">
      <dgm:prSet presAssocID="{34A97156-C0F3-49FA-9F66-9C383FEF2846}" presName="spaceRect" presStyleCnt="0"/>
      <dgm:spPr/>
    </dgm:pt>
    <dgm:pt modelId="{DBA51552-99BE-4179-BA7C-6C6859E88FFA}" type="pres">
      <dgm:prSet presAssocID="{34A97156-C0F3-49FA-9F66-9C383FEF2846}" presName="textRect" presStyleLbl="revTx" presStyleIdx="0" presStyleCnt="3">
        <dgm:presLayoutVars>
          <dgm:chMax val="1"/>
          <dgm:chPref val="1"/>
        </dgm:presLayoutVars>
      </dgm:prSet>
      <dgm:spPr/>
    </dgm:pt>
    <dgm:pt modelId="{451CFA45-725D-4B8C-8840-2B5A242973C6}" type="pres">
      <dgm:prSet presAssocID="{37926ED5-40A8-435E-AA92-A36218448E91}" presName="sibTrans" presStyleCnt="0"/>
      <dgm:spPr/>
    </dgm:pt>
    <dgm:pt modelId="{00C82B68-3FEC-41A7-9E4A-F0B5F47F909D}" type="pres">
      <dgm:prSet presAssocID="{D8761EFA-1F7D-411B-91A2-36309153D514}" presName="compNode" presStyleCnt="0"/>
      <dgm:spPr/>
    </dgm:pt>
    <dgm:pt modelId="{0C2BBA41-1ADE-4439-A08D-9485884A5AF1}" type="pres">
      <dgm:prSet presAssocID="{D8761EFA-1F7D-411B-91A2-36309153D51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inhão"/>
        </a:ext>
      </dgm:extLst>
    </dgm:pt>
    <dgm:pt modelId="{84ADD3F4-02B0-4391-89DD-4496D1B6546E}" type="pres">
      <dgm:prSet presAssocID="{D8761EFA-1F7D-411B-91A2-36309153D514}" presName="spaceRect" presStyleCnt="0"/>
      <dgm:spPr/>
    </dgm:pt>
    <dgm:pt modelId="{A53A5614-A0ED-4E23-9F1F-DD6219456E6F}" type="pres">
      <dgm:prSet presAssocID="{D8761EFA-1F7D-411B-91A2-36309153D514}" presName="textRect" presStyleLbl="revTx" presStyleIdx="1" presStyleCnt="3">
        <dgm:presLayoutVars>
          <dgm:chMax val="1"/>
          <dgm:chPref val="1"/>
        </dgm:presLayoutVars>
      </dgm:prSet>
      <dgm:spPr/>
    </dgm:pt>
    <dgm:pt modelId="{DE019B67-F8E9-4190-841F-D5257ACBFFBD}" type="pres">
      <dgm:prSet presAssocID="{53FFF3CB-FA0A-4A12-A013-431733205D52}" presName="sibTrans" presStyleCnt="0"/>
      <dgm:spPr/>
    </dgm:pt>
    <dgm:pt modelId="{79758BD0-AB64-4AC8-AD37-3A95348E8655}" type="pres">
      <dgm:prSet presAssocID="{D626D7D2-8FB0-4BB7-8649-62FC45E4D641}" presName="compNode" presStyleCnt="0"/>
      <dgm:spPr/>
    </dgm:pt>
    <dgm:pt modelId="{E529A83C-F502-411F-A00A-DB4B79F2488A}" type="pres">
      <dgm:prSet presAssocID="{D626D7D2-8FB0-4BB7-8649-62FC45E4D6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D9F14BE2-93B9-4555-9405-25E3690E1A58}" type="pres">
      <dgm:prSet presAssocID="{D626D7D2-8FB0-4BB7-8649-62FC45E4D641}" presName="spaceRect" presStyleCnt="0"/>
      <dgm:spPr/>
    </dgm:pt>
    <dgm:pt modelId="{28751D23-2B57-43EC-A476-E6F971F294E8}" type="pres">
      <dgm:prSet presAssocID="{D626D7D2-8FB0-4BB7-8649-62FC45E4D64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84CDD06-8584-4C4B-9A8E-ED72518A2FB3}" type="presOf" srcId="{D626D7D2-8FB0-4BB7-8649-62FC45E4D641}" destId="{28751D23-2B57-43EC-A476-E6F971F294E8}" srcOrd="0" destOrd="0" presId="urn:microsoft.com/office/officeart/2018/2/layout/IconLabelList"/>
    <dgm:cxn modelId="{A21D5F08-BE57-4A2B-9997-4A9DCCBDF6C1}" srcId="{49106565-29A4-4BAA-AEB6-8C77F746FD0B}" destId="{D626D7D2-8FB0-4BB7-8649-62FC45E4D641}" srcOrd="2" destOrd="0" parTransId="{41FEE9BC-D0A7-47E8-BA83-462369D4A076}" sibTransId="{B3FB9007-3F17-4420-B2F8-E4D6AF2B1D6A}"/>
    <dgm:cxn modelId="{5B1EF211-9804-44D4-A4ED-BF83923A35CF}" type="presOf" srcId="{34A97156-C0F3-49FA-9F66-9C383FEF2846}" destId="{DBA51552-99BE-4179-BA7C-6C6859E88FFA}" srcOrd="0" destOrd="0" presId="urn:microsoft.com/office/officeart/2018/2/layout/IconLabelList"/>
    <dgm:cxn modelId="{7E56CB1A-AA41-4295-8E32-3FDAFCE2FCBE}" type="presOf" srcId="{D8761EFA-1F7D-411B-91A2-36309153D514}" destId="{A53A5614-A0ED-4E23-9F1F-DD6219456E6F}" srcOrd="0" destOrd="0" presId="urn:microsoft.com/office/officeart/2018/2/layout/IconLabelList"/>
    <dgm:cxn modelId="{E4A0AA3C-3170-4C1C-83E9-DF32F7E4ED57}" srcId="{49106565-29A4-4BAA-AEB6-8C77F746FD0B}" destId="{34A97156-C0F3-49FA-9F66-9C383FEF2846}" srcOrd="0" destOrd="0" parTransId="{D39C7FB9-1F4D-439B-8E14-A971CE7CB4C2}" sibTransId="{37926ED5-40A8-435E-AA92-A36218448E91}"/>
    <dgm:cxn modelId="{320BA544-6FC6-4A2A-8B91-8D813F4B695B}" type="presOf" srcId="{49106565-29A4-4BAA-AEB6-8C77F746FD0B}" destId="{AB0CE4D0-5414-4D41-9753-5C97F22841E9}" srcOrd="0" destOrd="0" presId="urn:microsoft.com/office/officeart/2018/2/layout/IconLabelList"/>
    <dgm:cxn modelId="{366017BA-603D-4432-BF26-33A2D749626B}" srcId="{49106565-29A4-4BAA-AEB6-8C77F746FD0B}" destId="{D8761EFA-1F7D-411B-91A2-36309153D514}" srcOrd="1" destOrd="0" parTransId="{FB729473-D804-452E-A7DB-C0F8F8EBED7E}" sibTransId="{53FFF3CB-FA0A-4A12-A013-431733205D52}"/>
    <dgm:cxn modelId="{555C44EF-DB03-4394-B7D3-E47B6B40712E}" type="presParOf" srcId="{AB0CE4D0-5414-4D41-9753-5C97F22841E9}" destId="{09D9F5A8-160E-4127-B62C-51270D807CA1}" srcOrd="0" destOrd="0" presId="urn:microsoft.com/office/officeart/2018/2/layout/IconLabelList"/>
    <dgm:cxn modelId="{B9263ABC-EBDE-4F1F-9CC1-F9BD9C985B7A}" type="presParOf" srcId="{09D9F5A8-160E-4127-B62C-51270D807CA1}" destId="{E8A4F379-B89A-449C-A69A-A947039227EC}" srcOrd="0" destOrd="0" presId="urn:microsoft.com/office/officeart/2018/2/layout/IconLabelList"/>
    <dgm:cxn modelId="{9F194421-89C7-42CB-90C3-94C3637014F1}" type="presParOf" srcId="{09D9F5A8-160E-4127-B62C-51270D807CA1}" destId="{36167C41-1FD9-4E7C-92A2-BB518BD788B3}" srcOrd="1" destOrd="0" presId="urn:microsoft.com/office/officeart/2018/2/layout/IconLabelList"/>
    <dgm:cxn modelId="{EC00D6EB-E93B-46CC-AFEF-C6DA69C6A854}" type="presParOf" srcId="{09D9F5A8-160E-4127-B62C-51270D807CA1}" destId="{DBA51552-99BE-4179-BA7C-6C6859E88FFA}" srcOrd="2" destOrd="0" presId="urn:microsoft.com/office/officeart/2018/2/layout/IconLabelList"/>
    <dgm:cxn modelId="{25F8185C-1B86-4AA8-BF80-F50BDF08C778}" type="presParOf" srcId="{AB0CE4D0-5414-4D41-9753-5C97F22841E9}" destId="{451CFA45-725D-4B8C-8840-2B5A242973C6}" srcOrd="1" destOrd="0" presId="urn:microsoft.com/office/officeart/2018/2/layout/IconLabelList"/>
    <dgm:cxn modelId="{B18E43F0-2098-407B-A2EB-51D8FE8DAEB5}" type="presParOf" srcId="{AB0CE4D0-5414-4D41-9753-5C97F22841E9}" destId="{00C82B68-3FEC-41A7-9E4A-F0B5F47F909D}" srcOrd="2" destOrd="0" presId="urn:microsoft.com/office/officeart/2018/2/layout/IconLabelList"/>
    <dgm:cxn modelId="{69416E2F-B9D5-41DA-AD2E-869CD4464C89}" type="presParOf" srcId="{00C82B68-3FEC-41A7-9E4A-F0B5F47F909D}" destId="{0C2BBA41-1ADE-4439-A08D-9485884A5AF1}" srcOrd="0" destOrd="0" presId="urn:microsoft.com/office/officeart/2018/2/layout/IconLabelList"/>
    <dgm:cxn modelId="{0ED5DE13-326D-4FA4-B705-2FEB41A530B1}" type="presParOf" srcId="{00C82B68-3FEC-41A7-9E4A-F0B5F47F909D}" destId="{84ADD3F4-02B0-4391-89DD-4496D1B6546E}" srcOrd="1" destOrd="0" presId="urn:microsoft.com/office/officeart/2018/2/layout/IconLabelList"/>
    <dgm:cxn modelId="{39273BA2-EC4A-4307-ADE1-7CD76036F032}" type="presParOf" srcId="{00C82B68-3FEC-41A7-9E4A-F0B5F47F909D}" destId="{A53A5614-A0ED-4E23-9F1F-DD6219456E6F}" srcOrd="2" destOrd="0" presId="urn:microsoft.com/office/officeart/2018/2/layout/IconLabelList"/>
    <dgm:cxn modelId="{E02373BB-D6F6-44A5-8898-DD078E126C27}" type="presParOf" srcId="{AB0CE4D0-5414-4D41-9753-5C97F22841E9}" destId="{DE019B67-F8E9-4190-841F-D5257ACBFFBD}" srcOrd="3" destOrd="0" presId="urn:microsoft.com/office/officeart/2018/2/layout/IconLabelList"/>
    <dgm:cxn modelId="{BAB6B3A5-79B0-4FDD-BD0E-FB2EE29E19CB}" type="presParOf" srcId="{AB0CE4D0-5414-4D41-9753-5C97F22841E9}" destId="{79758BD0-AB64-4AC8-AD37-3A95348E8655}" srcOrd="4" destOrd="0" presId="urn:microsoft.com/office/officeart/2018/2/layout/IconLabelList"/>
    <dgm:cxn modelId="{80C87169-8F6D-4757-ACD6-13070D3642EF}" type="presParOf" srcId="{79758BD0-AB64-4AC8-AD37-3A95348E8655}" destId="{E529A83C-F502-411F-A00A-DB4B79F2488A}" srcOrd="0" destOrd="0" presId="urn:microsoft.com/office/officeart/2018/2/layout/IconLabelList"/>
    <dgm:cxn modelId="{15D6CB0B-FC18-4B72-B636-60B9AB1B2737}" type="presParOf" srcId="{79758BD0-AB64-4AC8-AD37-3A95348E8655}" destId="{D9F14BE2-93B9-4555-9405-25E3690E1A58}" srcOrd="1" destOrd="0" presId="urn:microsoft.com/office/officeart/2018/2/layout/IconLabelList"/>
    <dgm:cxn modelId="{292EFC46-91ED-4CE5-BC78-D7138E21E636}" type="presParOf" srcId="{79758BD0-AB64-4AC8-AD37-3A95348E8655}" destId="{28751D23-2B57-43EC-A476-E6F971F294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4D98D2-AE54-4AA9-88B0-30049ED53E3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6010C7E-C91D-42CA-8B59-8B9D7D5F84C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/>
            <a:t>Monitoramento da temperatura e umidade dos silos.</a:t>
          </a:r>
          <a:endParaRPr lang="en-US"/>
        </a:p>
      </dgm:t>
    </dgm:pt>
    <dgm:pt modelId="{3B975973-BA20-49C1-9780-1FE39A2F943F}" type="parTrans" cxnId="{E76E0B67-67F9-4746-8E5F-3D7DF4F537E8}">
      <dgm:prSet/>
      <dgm:spPr/>
      <dgm:t>
        <a:bodyPr/>
        <a:lstStyle/>
        <a:p>
          <a:endParaRPr lang="en-US"/>
        </a:p>
      </dgm:t>
    </dgm:pt>
    <dgm:pt modelId="{E39F77CB-06D9-410F-83E2-E8A3379BB33C}" type="sibTrans" cxnId="{E76E0B67-67F9-4746-8E5F-3D7DF4F537E8}">
      <dgm:prSet/>
      <dgm:spPr/>
      <dgm:t>
        <a:bodyPr/>
        <a:lstStyle/>
        <a:p>
          <a:endParaRPr lang="en-US"/>
        </a:p>
      </dgm:t>
    </dgm:pt>
    <dgm:pt modelId="{E1E11F16-D752-4C8B-9130-1E68B0BDF9A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/>
            <a:t>Painel gráfico que exibirá em tempo real os dados obtidos do silo.</a:t>
          </a:r>
          <a:endParaRPr lang="en-US"/>
        </a:p>
      </dgm:t>
    </dgm:pt>
    <dgm:pt modelId="{04DD57E8-2D0F-4D1D-A7EA-D206B87FE2D4}" type="parTrans" cxnId="{A56A2D08-07DD-4B62-A2A1-616C19A7C124}">
      <dgm:prSet/>
      <dgm:spPr/>
      <dgm:t>
        <a:bodyPr/>
        <a:lstStyle/>
        <a:p>
          <a:endParaRPr lang="en-US"/>
        </a:p>
      </dgm:t>
    </dgm:pt>
    <dgm:pt modelId="{5F21AB26-A266-4819-AA49-CD39D9389FE2}" type="sibTrans" cxnId="{A56A2D08-07DD-4B62-A2A1-616C19A7C124}">
      <dgm:prSet/>
      <dgm:spPr/>
      <dgm:t>
        <a:bodyPr/>
        <a:lstStyle/>
        <a:p>
          <a:endParaRPr lang="en-US"/>
        </a:p>
      </dgm:t>
    </dgm:pt>
    <dgm:pt modelId="{96E7DF2D-9842-49D9-9C0D-C25F86D5D2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/>
            <a:t>Você pode formular melhor sua estratégia de negócio</a:t>
          </a:r>
          <a:endParaRPr lang="en-US" dirty="0"/>
        </a:p>
      </dgm:t>
    </dgm:pt>
    <dgm:pt modelId="{8CA2C0AB-67EB-413A-9120-3F6DB8B27287}" type="parTrans" cxnId="{C562D15F-E784-4611-94AF-DD6A1822C462}">
      <dgm:prSet/>
      <dgm:spPr/>
      <dgm:t>
        <a:bodyPr/>
        <a:lstStyle/>
        <a:p>
          <a:endParaRPr lang="pt-BR"/>
        </a:p>
      </dgm:t>
    </dgm:pt>
    <dgm:pt modelId="{A3D45AD6-AB0F-46E7-82F6-A40C01D3C4D5}" type="sibTrans" cxnId="{C562D15F-E784-4611-94AF-DD6A1822C462}">
      <dgm:prSet/>
      <dgm:spPr/>
      <dgm:t>
        <a:bodyPr/>
        <a:lstStyle/>
        <a:p>
          <a:endParaRPr lang="pt-BR"/>
        </a:p>
      </dgm:t>
    </dgm:pt>
    <dgm:pt modelId="{09F74348-3EF4-49C9-B36F-69AC654D3E31}" type="pres">
      <dgm:prSet presAssocID="{584D98D2-AE54-4AA9-88B0-30049ED53E30}" presName="root" presStyleCnt="0">
        <dgm:presLayoutVars>
          <dgm:dir/>
          <dgm:resizeHandles val="exact"/>
        </dgm:presLayoutVars>
      </dgm:prSet>
      <dgm:spPr/>
    </dgm:pt>
    <dgm:pt modelId="{77CE54FE-4E44-44EF-AFB3-5CC3020FC59F}" type="pres">
      <dgm:prSet presAssocID="{96010C7E-C91D-42CA-8B59-8B9D7D5F84C2}" presName="compNode" presStyleCnt="0"/>
      <dgm:spPr/>
    </dgm:pt>
    <dgm:pt modelId="{1B96888D-DFAC-4624-9027-D2B8A8ED7B98}" type="pres">
      <dgm:prSet presAssocID="{96010C7E-C91D-42CA-8B59-8B9D7D5F84C2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A342AB0-F000-496C-AB84-D6715842AA2F}" type="pres">
      <dgm:prSet presAssocID="{96010C7E-C91D-42CA-8B59-8B9D7D5F84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A4230DAD-AFA8-4518-809A-AD6A59F89C08}" type="pres">
      <dgm:prSet presAssocID="{96010C7E-C91D-42CA-8B59-8B9D7D5F84C2}" presName="spaceRect" presStyleCnt="0"/>
      <dgm:spPr/>
    </dgm:pt>
    <dgm:pt modelId="{1798CB31-67E9-4D73-85D0-187C12A20040}" type="pres">
      <dgm:prSet presAssocID="{96010C7E-C91D-42CA-8B59-8B9D7D5F84C2}" presName="textRect" presStyleLbl="revTx" presStyleIdx="0" presStyleCnt="3">
        <dgm:presLayoutVars>
          <dgm:chMax val="1"/>
          <dgm:chPref val="1"/>
        </dgm:presLayoutVars>
      </dgm:prSet>
      <dgm:spPr/>
    </dgm:pt>
    <dgm:pt modelId="{E23DE467-2A85-4C35-9D4E-04EC568CA582}" type="pres">
      <dgm:prSet presAssocID="{E39F77CB-06D9-410F-83E2-E8A3379BB33C}" presName="sibTrans" presStyleCnt="0"/>
      <dgm:spPr/>
    </dgm:pt>
    <dgm:pt modelId="{BFB10C16-6907-463C-AE9C-25BEE71C1354}" type="pres">
      <dgm:prSet presAssocID="{E1E11F16-D752-4C8B-9130-1E68B0BDF9A3}" presName="compNode" presStyleCnt="0"/>
      <dgm:spPr/>
    </dgm:pt>
    <dgm:pt modelId="{6DA1476C-E24E-4D5B-B494-56BC0D75673B}" type="pres">
      <dgm:prSet presAssocID="{E1E11F16-D752-4C8B-9130-1E68B0BDF9A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7C7E054-4F8D-41F2-A4DF-9D92AA4FAFE2}" type="pres">
      <dgm:prSet presAssocID="{E1E11F16-D752-4C8B-9130-1E68B0BDF9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CDC466D4-FE2C-45F8-97B8-49F936788B5F}" type="pres">
      <dgm:prSet presAssocID="{E1E11F16-D752-4C8B-9130-1E68B0BDF9A3}" presName="spaceRect" presStyleCnt="0"/>
      <dgm:spPr/>
    </dgm:pt>
    <dgm:pt modelId="{971B47A8-4900-4603-A747-50B3903F7F51}" type="pres">
      <dgm:prSet presAssocID="{E1E11F16-D752-4C8B-9130-1E68B0BDF9A3}" presName="textRect" presStyleLbl="revTx" presStyleIdx="1" presStyleCnt="3">
        <dgm:presLayoutVars>
          <dgm:chMax val="1"/>
          <dgm:chPref val="1"/>
        </dgm:presLayoutVars>
      </dgm:prSet>
      <dgm:spPr/>
    </dgm:pt>
    <dgm:pt modelId="{74564BA2-C7AF-4430-ABFB-5030A32D8D70}" type="pres">
      <dgm:prSet presAssocID="{5F21AB26-A266-4819-AA49-CD39D9389FE2}" presName="sibTrans" presStyleCnt="0"/>
      <dgm:spPr/>
    </dgm:pt>
    <dgm:pt modelId="{FCDF8FCE-54FC-4DAA-A3EA-AE4829D94D7B}" type="pres">
      <dgm:prSet presAssocID="{96E7DF2D-9842-49D9-9C0D-C25F86D5D22C}" presName="compNode" presStyleCnt="0"/>
      <dgm:spPr/>
    </dgm:pt>
    <dgm:pt modelId="{9E621AAA-1E54-408B-BAE0-2A2908FA3A79}" type="pres">
      <dgm:prSet presAssocID="{96E7DF2D-9842-49D9-9C0D-C25F86D5D22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FBFC57C-FE76-4ED2-AC66-CE1284544CE4}" type="pres">
      <dgm:prSet presAssocID="{96E7DF2D-9842-49D9-9C0D-C25F86D5D22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3E38780-231A-4D34-8FB9-A22E2924FA5E}" type="pres">
      <dgm:prSet presAssocID="{96E7DF2D-9842-49D9-9C0D-C25F86D5D22C}" presName="spaceRect" presStyleCnt="0"/>
      <dgm:spPr/>
    </dgm:pt>
    <dgm:pt modelId="{6E4B49C8-BBDF-4A82-BB7F-CCB51CB15C98}" type="pres">
      <dgm:prSet presAssocID="{96E7DF2D-9842-49D9-9C0D-C25F86D5D22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69F1A03-352D-4859-A507-0A0BDF93D810}" type="presOf" srcId="{E1E11F16-D752-4C8B-9130-1E68B0BDF9A3}" destId="{971B47A8-4900-4603-A747-50B3903F7F51}" srcOrd="0" destOrd="0" presId="urn:microsoft.com/office/officeart/2018/5/layout/IconLeafLabelList"/>
    <dgm:cxn modelId="{A56A2D08-07DD-4B62-A2A1-616C19A7C124}" srcId="{584D98D2-AE54-4AA9-88B0-30049ED53E30}" destId="{E1E11F16-D752-4C8B-9130-1E68B0BDF9A3}" srcOrd="1" destOrd="0" parTransId="{04DD57E8-2D0F-4D1D-A7EA-D206B87FE2D4}" sibTransId="{5F21AB26-A266-4819-AA49-CD39D9389FE2}"/>
    <dgm:cxn modelId="{C562D15F-E784-4611-94AF-DD6A1822C462}" srcId="{584D98D2-AE54-4AA9-88B0-30049ED53E30}" destId="{96E7DF2D-9842-49D9-9C0D-C25F86D5D22C}" srcOrd="2" destOrd="0" parTransId="{8CA2C0AB-67EB-413A-9120-3F6DB8B27287}" sibTransId="{A3D45AD6-AB0F-46E7-82F6-A40C01D3C4D5}"/>
    <dgm:cxn modelId="{E76E0B67-67F9-4746-8E5F-3D7DF4F537E8}" srcId="{584D98D2-AE54-4AA9-88B0-30049ED53E30}" destId="{96010C7E-C91D-42CA-8B59-8B9D7D5F84C2}" srcOrd="0" destOrd="0" parTransId="{3B975973-BA20-49C1-9780-1FE39A2F943F}" sibTransId="{E39F77CB-06D9-410F-83E2-E8A3379BB33C}"/>
    <dgm:cxn modelId="{0FAA194D-A3D9-4A1A-9681-7C94B0EC8F3A}" type="presOf" srcId="{96E7DF2D-9842-49D9-9C0D-C25F86D5D22C}" destId="{6E4B49C8-BBDF-4A82-BB7F-CCB51CB15C98}" srcOrd="0" destOrd="0" presId="urn:microsoft.com/office/officeart/2018/5/layout/IconLeafLabelList"/>
    <dgm:cxn modelId="{C53672AE-63AA-415B-A097-0851A48AE704}" type="presOf" srcId="{96010C7E-C91D-42CA-8B59-8B9D7D5F84C2}" destId="{1798CB31-67E9-4D73-85D0-187C12A20040}" srcOrd="0" destOrd="0" presId="urn:microsoft.com/office/officeart/2018/5/layout/IconLeafLabelList"/>
    <dgm:cxn modelId="{4EBC90EC-CCA0-4E89-B0DA-D59578CDB805}" type="presOf" srcId="{584D98D2-AE54-4AA9-88B0-30049ED53E30}" destId="{09F74348-3EF4-49C9-B36F-69AC654D3E31}" srcOrd="0" destOrd="0" presId="urn:microsoft.com/office/officeart/2018/5/layout/IconLeafLabelList"/>
    <dgm:cxn modelId="{992A5B2F-C0CA-434A-99A4-3919AAFEF420}" type="presParOf" srcId="{09F74348-3EF4-49C9-B36F-69AC654D3E31}" destId="{77CE54FE-4E44-44EF-AFB3-5CC3020FC59F}" srcOrd="0" destOrd="0" presId="urn:microsoft.com/office/officeart/2018/5/layout/IconLeafLabelList"/>
    <dgm:cxn modelId="{D60C4B9F-0F75-4D60-9C01-264BB0F3F515}" type="presParOf" srcId="{77CE54FE-4E44-44EF-AFB3-5CC3020FC59F}" destId="{1B96888D-DFAC-4624-9027-D2B8A8ED7B98}" srcOrd="0" destOrd="0" presId="urn:microsoft.com/office/officeart/2018/5/layout/IconLeafLabelList"/>
    <dgm:cxn modelId="{D865E5EC-A68C-4804-950A-7669107D842A}" type="presParOf" srcId="{77CE54FE-4E44-44EF-AFB3-5CC3020FC59F}" destId="{3A342AB0-F000-496C-AB84-D6715842AA2F}" srcOrd="1" destOrd="0" presId="urn:microsoft.com/office/officeart/2018/5/layout/IconLeafLabelList"/>
    <dgm:cxn modelId="{DF368E2B-6369-4A9C-860D-C79B6D79806B}" type="presParOf" srcId="{77CE54FE-4E44-44EF-AFB3-5CC3020FC59F}" destId="{A4230DAD-AFA8-4518-809A-AD6A59F89C08}" srcOrd="2" destOrd="0" presId="urn:microsoft.com/office/officeart/2018/5/layout/IconLeafLabelList"/>
    <dgm:cxn modelId="{340F9757-CB38-4BF2-B1D4-ABA0F3E35FBD}" type="presParOf" srcId="{77CE54FE-4E44-44EF-AFB3-5CC3020FC59F}" destId="{1798CB31-67E9-4D73-85D0-187C12A20040}" srcOrd="3" destOrd="0" presId="urn:microsoft.com/office/officeart/2018/5/layout/IconLeafLabelList"/>
    <dgm:cxn modelId="{78AF0A77-B9D1-413A-9339-09C32902472E}" type="presParOf" srcId="{09F74348-3EF4-49C9-B36F-69AC654D3E31}" destId="{E23DE467-2A85-4C35-9D4E-04EC568CA582}" srcOrd="1" destOrd="0" presId="urn:microsoft.com/office/officeart/2018/5/layout/IconLeafLabelList"/>
    <dgm:cxn modelId="{88091E6F-82E9-4DC7-8CF1-B39B8C188C06}" type="presParOf" srcId="{09F74348-3EF4-49C9-B36F-69AC654D3E31}" destId="{BFB10C16-6907-463C-AE9C-25BEE71C1354}" srcOrd="2" destOrd="0" presId="urn:microsoft.com/office/officeart/2018/5/layout/IconLeafLabelList"/>
    <dgm:cxn modelId="{2BF70B5E-FBF9-4C59-BEDD-81C3DAC48326}" type="presParOf" srcId="{BFB10C16-6907-463C-AE9C-25BEE71C1354}" destId="{6DA1476C-E24E-4D5B-B494-56BC0D75673B}" srcOrd="0" destOrd="0" presId="urn:microsoft.com/office/officeart/2018/5/layout/IconLeafLabelList"/>
    <dgm:cxn modelId="{69E70546-7AE2-45BB-A045-F2B49FD4974B}" type="presParOf" srcId="{BFB10C16-6907-463C-AE9C-25BEE71C1354}" destId="{F7C7E054-4F8D-41F2-A4DF-9D92AA4FAFE2}" srcOrd="1" destOrd="0" presId="urn:microsoft.com/office/officeart/2018/5/layout/IconLeafLabelList"/>
    <dgm:cxn modelId="{491E2451-F9F8-44F5-A7F6-32C3639A469F}" type="presParOf" srcId="{BFB10C16-6907-463C-AE9C-25BEE71C1354}" destId="{CDC466D4-FE2C-45F8-97B8-49F936788B5F}" srcOrd="2" destOrd="0" presId="urn:microsoft.com/office/officeart/2018/5/layout/IconLeafLabelList"/>
    <dgm:cxn modelId="{801237BB-6822-4AE8-9A76-90F07BF3511D}" type="presParOf" srcId="{BFB10C16-6907-463C-AE9C-25BEE71C1354}" destId="{971B47A8-4900-4603-A747-50B3903F7F51}" srcOrd="3" destOrd="0" presId="urn:microsoft.com/office/officeart/2018/5/layout/IconLeafLabelList"/>
    <dgm:cxn modelId="{8B4E5FD4-E2EF-4BBD-93BD-1ECF98EAAA8D}" type="presParOf" srcId="{09F74348-3EF4-49C9-B36F-69AC654D3E31}" destId="{74564BA2-C7AF-4430-ABFB-5030A32D8D70}" srcOrd="3" destOrd="0" presId="urn:microsoft.com/office/officeart/2018/5/layout/IconLeafLabelList"/>
    <dgm:cxn modelId="{D7189875-6066-47A4-B118-01EF204CAEC7}" type="presParOf" srcId="{09F74348-3EF4-49C9-B36F-69AC654D3E31}" destId="{FCDF8FCE-54FC-4DAA-A3EA-AE4829D94D7B}" srcOrd="4" destOrd="0" presId="urn:microsoft.com/office/officeart/2018/5/layout/IconLeafLabelList"/>
    <dgm:cxn modelId="{20159BC4-2C72-427C-B3D8-7025953679A1}" type="presParOf" srcId="{FCDF8FCE-54FC-4DAA-A3EA-AE4829D94D7B}" destId="{9E621AAA-1E54-408B-BAE0-2A2908FA3A79}" srcOrd="0" destOrd="0" presId="urn:microsoft.com/office/officeart/2018/5/layout/IconLeafLabelList"/>
    <dgm:cxn modelId="{3DD3A4DA-995D-42F1-9CD5-4B25C80A97FA}" type="presParOf" srcId="{FCDF8FCE-54FC-4DAA-A3EA-AE4829D94D7B}" destId="{CFBFC57C-FE76-4ED2-AC66-CE1284544CE4}" srcOrd="1" destOrd="0" presId="urn:microsoft.com/office/officeart/2018/5/layout/IconLeafLabelList"/>
    <dgm:cxn modelId="{DD7325CD-6803-4BBE-B224-7850D7F58422}" type="presParOf" srcId="{FCDF8FCE-54FC-4DAA-A3EA-AE4829D94D7B}" destId="{A3E38780-231A-4D34-8FB9-A22E2924FA5E}" srcOrd="2" destOrd="0" presId="urn:microsoft.com/office/officeart/2018/5/layout/IconLeafLabelList"/>
    <dgm:cxn modelId="{1E499492-4BB7-4A2F-A2A0-10AF29DBC5B2}" type="presParOf" srcId="{FCDF8FCE-54FC-4DAA-A3EA-AE4829D94D7B}" destId="{6E4B49C8-BBDF-4A82-BB7F-CCB51CB15C9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9864AF-1939-4919-A359-29BE82E013E5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7C999CA-3EC3-4E9A-AB8B-9DAC1B8752FC}">
      <dgm:prSet/>
      <dgm:spPr/>
      <dgm:t>
        <a:bodyPr/>
        <a:lstStyle/>
        <a:p>
          <a:r>
            <a:rPr lang="pt-BR"/>
            <a:t>Previsibilidade</a:t>
          </a:r>
          <a:r>
            <a:rPr lang="en-US"/>
            <a:t> na validade da soja</a:t>
          </a:r>
        </a:p>
      </dgm:t>
    </dgm:pt>
    <dgm:pt modelId="{6E456346-794F-46C4-86FF-DCBB302F44E1}" type="parTrans" cxnId="{1DCFF121-DD07-48F6-A9A0-B5A741510A37}">
      <dgm:prSet/>
      <dgm:spPr/>
      <dgm:t>
        <a:bodyPr/>
        <a:lstStyle/>
        <a:p>
          <a:endParaRPr lang="en-US"/>
        </a:p>
      </dgm:t>
    </dgm:pt>
    <dgm:pt modelId="{0350F180-DAA2-4580-B337-CECE302C98EE}" type="sibTrans" cxnId="{1DCFF121-DD07-48F6-A9A0-B5A741510A37}">
      <dgm:prSet/>
      <dgm:spPr/>
      <dgm:t>
        <a:bodyPr/>
        <a:lstStyle/>
        <a:p>
          <a:endParaRPr lang="en-US"/>
        </a:p>
      </dgm:t>
    </dgm:pt>
    <dgm:pt modelId="{218EE2B7-8E4C-4ADC-9785-69BF086725ED}">
      <dgm:prSet/>
      <dgm:spPr/>
      <dgm:t>
        <a:bodyPr/>
        <a:lstStyle/>
        <a:p>
          <a:r>
            <a:rPr lang="en-US"/>
            <a:t>Lucros maiores por conseguir postergar a validade da soja para vender mais caro</a:t>
          </a:r>
        </a:p>
      </dgm:t>
    </dgm:pt>
    <dgm:pt modelId="{22B22D68-471D-4EEA-AE5D-4C1F7EF4FA6E}" type="parTrans" cxnId="{C2E2CFE3-17D4-4AE0-9AF7-2306FF908D8F}">
      <dgm:prSet/>
      <dgm:spPr/>
      <dgm:t>
        <a:bodyPr/>
        <a:lstStyle/>
        <a:p>
          <a:endParaRPr lang="en-US"/>
        </a:p>
      </dgm:t>
    </dgm:pt>
    <dgm:pt modelId="{4DF92843-297C-463A-9102-0DC8D4BA2F41}" type="sibTrans" cxnId="{C2E2CFE3-17D4-4AE0-9AF7-2306FF908D8F}">
      <dgm:prSet/>
      <dgm:spPr/>
      <dgm:t>
        <a:bodyPr/>
        <a:lstStyle/>
        <a:p>
          <a:endParaRPr lang="en-US"/>
        </a:p>
      </dgm:t>
    </dgm:pt>
    <dgm:pt modelId="{D4CF5D34-D91D-4906-9108-A74849FE69FB}" type="pres">
      <dgm:prSet presAssocID="{B99864AF-1939-4919-A359-29BE82E013E5}" presName="outerComposite" presStyleCnt="0">
        <dgm:presLayoutVars>
          <dgm:chMax val="5"/>
          <dgm:dir/>
          <dgm:resizeHandles val="exact"/>
        </dgm:presLayoutVars>
      </dgm:prSet>
      <dgm:spPr/>
    </dgm:pt>
    <dgm:pt modelId="{7E23EBDC-1215-41A3-814F-85CF9D7CCB3D}" type="pres">
      <dgm:prSet presAssocID="{B99864AF-1939-4919-A359-29BE82E013E5}" presName="dummyMaxCanvas" presStyleCnt="0">
        <dgm:presLayoutVars/>
      </dgm:prSet>
      <dgm:spPr/>
    </dgm:pt>
    <dgm:pt modelId="{A4F2CFAF-7426-4188-81A2-7A5EB4A903F0}" type="pres">
      <dgm:prSet presAssocID="{B99864AF-1939-4919-A359-29BE82E013E5}" presName="TwoNodes_1" presStyleLbl="node1" presStyleIdx="0" presStyleCnt="2">
        <dgm:presLayoutVars>
          <dgm:bulletEnabled val="1"/>
        </dgm:presLayoutVars>
      </dgm:prSet>
      <dgm:spPr/>
    </dgm:pt>
    <dgm:pt modelId="{703331DC-CA7A-43EF-8137-F569401C913E}" type="pres">
      <dgm:prSet presAssocID="{B99864AF-1939-4919-A359-29BE82E013E5}" presName="TwoNodes_2" presStyleLbl="node1" presStyleIdx="1" presStyleCnt="2">
        <dgm:presLayoutVars>
          <dgm:bulletEnabled val="1"/>
        </dgm:presLayoutVars>
      </dgm:prSet>
      <dgm:spPr/>
    </dgm:pt>
    <dgm:pt modelId="{F2656203-A179-46F3-92ED-76FF54E8ECA3}" type="pres">
      <dgm:prSet presAssocID="{B99864AF-1939-4919-A359-29BE82E013E5}" presName="TwoConn_1-2" presStyleLbl="fgAccFollowNode1" presStyleIdx="0" presStyleCnt="1">
        <dgm:presLayoutVars>
          <dgm:bulletEnabled val="1"/>
        </dgm:presLayoutVars>
      </dgm:prSet>
      <dgm:spPr/>
    </dgm:pt>
    <dgm:pt modelId="{C451D0C9-8F94-4FDB-B773-CC8377B184EB}" type="pres">
      <dgm:prSet presAssocID="{B99864AF-1939-4919-A359-29BE82E013E5}" presName="TwoNodes_1_text" presStyleLbl="node1" presStyleIdx="1" presStyleCnt="2">
        <dgm:presLayoutVars>
          <dgm:bulletEnabled val="1"/>
        </dgm:presLayoutVars>
      </dgm:prSet>
      <dgm:spPr/>
    </dgm:pt>
    <dgm:pt modelId="{21B2812B-6529-4094-A10D-162A0CD2D8F9}" type="pres">
      <dgm:prSet presAssocID="{B99864AF-1939-4919-A359-29BE82E013E5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90552106-116A-448C-8BC8-582A151818B2}" type="presOf" srcId="{218EE2B7-8E4C-4ADC-9785-69BF086725ED}" destId="{21B2812B-6529-4094-A10D-162A0CD2D8F9}" srcOrd="1" destOrd="0" presId="urn:microsoft.com/office/officeart/2005/8/layout/vProcess5"/>
    <dgm:cxn modelId="{B447D512-A8C1-498B-91AB-3EDBFA186E55}" type="presOf" srcId="{218EE2B7-8E4C-4ADC-9785-69BF086725ED}" destId="{703331DC-CA7A-43EF-8137-F569401C913E}" srcOrd="0" destOrd="0" presId="urn:microsoft.com/office/officeart/2005/8/layout/vProcess5"/>
    <dgm:cxn modelId="{62D4E615-C87E-4F0D-B1CF-F7A4295407A7}" type="presOf" srcId="{C7C999CA-3EC3-4E9A-AB8B-9DAC1B8752FC}" destId="{C451D0C9-8F94-4FDB-B773-CC8377B184EB}" srcOrd="1" destOrd="0" presId="urn:microsoft.com/office/officeart/2005/8/layout/vProcess5"/>
    <dgm:cxn modelId="{1DCFF121-DD07-48F6-A9A0-B5A741510A37}" srcId="{B99864AF-1939-4919-A359-29BE82E013E5}" destId="{C7C999CA-3EC3-4E9A-AB8B-9DAC1B8752FC}" srcOrd="0" destOrd="0" parTransId="{6E456346-794F-46C4-86FF-DCBB302F44E1}" sibTransId="{0350F180-DAA2-4580-B337-CECE302C98EE}"/>
    <dgm:cxn modelId="{C13C8E27-3A21-40CA-BE7C-27958930727E}" type="presOf" srcId="{0350F180-DAA2-4580-B337-CECE302C98EE}" destId="{F2656203-A179-46F3-92ED-76FF54E8ECA3}" srcOrd="0" destOrd="0" presId="urn:microsoft.com/office/officeart/2005/8/layout/vProcess5"/>
    <dgm:cxn modelId="{F4FC555D-98DC-46E7-8C96-EF8FA9B4AD6C}" type="presOf" srcId="{B99864AF-1939-4919-A359-29BE82E013E5}" destId="{D4CF5D34-D91D-4906-9108-A74849FE69FB}" srcOrd="0" destOrd="0" presId="urn:microsoft.com/office/officeart/2005/8/layout/vProcess5"/>
    <dgm:cxn modelId="{78DF765A-E8F4-4E13-9957-CAC573454039}" type="presOf" srcId="{C7C999CA-3EC3-4E9A-AB8B-9DAC1B8752FC}" destId="{A4F2CFAF-7426-4188-81A2-7A5EB4A903F0}" srcOrd="0" destOrd="0" presId="urn:microsoft.com/office/officeart/2005/8/layout/vProcess5"/>
    <dgm:cxn modelId="{C2E2CFE3-17D4-4AE0-9AF7-2306FF908D8F}" srcId="{B99864AF-1939-4919-A359-29BE82E013E5}" destId="{218EE2B7-8E4C-4ADC-9785-69BF086725ED}" srcOrd="1" destOrd="0" parTransId="{22B22D68-471D-4EEA-AE5D-4C1F7EF4FA6E}" sibTransId="{4DF92843-297C-463A-9102-0DC8D4BA2F41}"/>
    <dgm:cxn modelId="{50575058-5F51-4E65-859A-D82A4F5EFC63}" type="presParOf" srcId="{D4CF5D34-D91D-4906-9108-A74849FE69FB}" destId="{7E23EBDC-1215-41A3-814F-85CF9D7CCB3D}" srcOrd="0" destOrd="0" presId="urn:microsoft.com/office/officeart/2005/8/layout/vProcess5"/>
    <dgm:cxn modelId="{890A9CBD-467F-4521-996B-094385DE9999}" type="presParOf" srcId="{D4CF5D34-D91D-4906-9108-A74849FE69FB}" destId="{A4F2CFAF-7426-4188-81A2-7A5EB4A903F0}" srcOrd="1" destOrd="0" presId="urn:microsoft.com/office/officeart/2005/8/layout/vProcess5"/>
    <dgm:cxn modelId="{7406C61F-4873-4672-BF82-0F71BB3F63DF}" type="presParOf" srcId="{D4CF5D34-D91D-4906-9108-A74849FE69FB}" destId="{703331DC-CA7A-43EF-8137-F569401C913E}" srcOrd="2" destOrd="0" presId="urn:microsoft.com/office/officeart/2005/8/layout/vProcess5"/>
    <dgm:cxn modelId="{A0219E37-6FB5-4900-95EC-2A3AAC3F330B}" type="presParOf" srcId="{D4CF5D34-D91D-4906-9108-A74849FE69FB}" destId="{F2656203-A179-46F3-92ED-76FF54E8ECA3}" srcOrd="3" destOrd="0" presId="urn:microsoft.com/office/officeart/2005/8/layout/vProcess5"/>
    <dgm:cxn modelId="{A2CE427F-9B86-4CAB-AF2F-2A4036A3BA5F}" type="presParOf" srcId="{D4CF5D34-D91D-4906-9108-A74849FE69FB}" destId="{C451D0C9-8F94-4FDB-B773-CC8377B184EB}" srcOrd="4" destOrd="0" presId="urn:microsoft.com/office/officeart/2005/8/layout/vProcess5"/>
    <dgm:cxn modelId="{EAA4603D-1F8E-4129-998F-E2180C560A76}" type="presParOf" srcId="{D4CF5D34-D91D-4906-9108-A74849FE69FB}" destId="{21B2812B-6529-4094-A10D-162A0CD2D8F9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5152AF-8678-4AD7-9C61-ED7ADEB14C9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BD3FC38-0239-4E9E-8DA8-1EB85BF089FD}">
      <dgm:prSet/>
      <dgm:spPr/>
      <dgm:t>
        <a:bodyPr/>
        <a:lstStyle/>
        <a:p>
          <a:r>
            <a:rPr lang="en-US"/>
            <a:t>Planos futuros para outros grãos.</a:t>
          </a:r>
        </a:p>
      </dgm:t>
    </dgm:pt>
    <dgm:pt modelId="{B0315EFA-0548-41AE-9675-3981E0B09F0F}" type="parTrans" cxnId="{E2F46AE8-2B7A-45BF-A2B6-4489B7ECD528}">
      <dgm:prSet/>
      <dgm:spPr/>
      <dgm:t>
        <a:bodyPr/>
        <a:lstStyle/>
        <a:p>
          <a:endParaRPr lang="en-US"/>
        </a:p>
      </dgm:t>
    </dgm:pt>
    <dgm:pt modelId="{2F0F9B72-C3C2-4A8B-B673-1F349C3F20B9}" type="sibTrans" cxnId="{E2F46AE8-2B7A-45BF-A2B6-4489B7ECD528}">
      <dgm:prSet/>
      <dgm:spPr/>
      <dgm:t>
        <a:bodyPr/>
        <a:lstStyle/>
        <a:p>
          <a:endParaRPr lang="en-US"/>
        </a:p>
      </dgm:t>
    </dgm:pt>
    <dgm:pt modelId="{5F0C310F-5706-4828-A06B-B1BA3432346D}">
      <dgm:prSet/>
      <dgm:spPr/>
      <dgm:t>
        <a:bodyPr/>
        <a:lstStyle/>
        <a:p>
          <a:r>
            <a:rPr lang="en-US" dirty="0"/>
            <a:t>Funcionamento </a:t>
          </a:r>
          <a:r>
            <a:rPr lang="pt-BR" noProof="1"/>
            <a:t>completo</a:t>
          </a:r>
          <a:r>
            <a:rPr lang="en-US" dirty="0"/>
            <a:t> do site.</a:t>
          </a:r>
        </a:p>
      </dgm:t>
    </dgm:pt>
    <dgm:pt modelId="{90D9F747-79E5-4123-BD27-8B57F4E97257}" type="parTrans" cxnId="{1930BC3B-D7F0-4046-B7E3-B064AECF1481}">
      <dgm:prSet/>
      <dgm:spPr/>
      <dgm:t>
        <a:bodyPr/>
        <a:lstStyle/>
        <a:p>
          <a:endParaRPr lang="en-US"/>
        </a:p>
      </dgm:t>
    </dgm:pt>
    <dgm:pt modelId="{EF0E00B3-B034-4453-8D91-E97395E861CB}" type="sibTrans" cxnId="{1930BC3B-D7F0-4046-B7E3-B064AECF1481}">
      <dgm:prSet/>
      <dgm:spPr/>
      <dgm:t>
        <a:bodyPr/>
        <a:lstStyle/>
        <a:p>
          <a:endParaRPr lang="en-US"/>
        </a:p>
      </dgm:t>
    </dgm:pt>
    <dgm:pt modelId="{60DD6412-49FD-4BF3-BC64-4F2E3A311FD5}" type="pres">
      <dgm:prSet presAssocID="{425152AF-8678-4AD7-9C61-ED7ADEB14C9C}" presName="root" presStyleCnt="0">
        <dgm:presLayoutVars>
          <dgm:dir/>
          <dgm:resizeHandles val="exact"/>
        </dgm:presLayoutVars>
      </dgm:prSet>
      <dgm:spPr/>
    </dgm:pt>
    <dgm:pt modelId="{F836C5BA-ED7B-4C90-B184-CB477B2CD883}" type="pres">
      <dgm:prSet presAssocID="{4BD3FC38-0239-4E9E-8DA8-1EB85BF089FD}" presName="compNode" presStyleCnt="0"/>
      <dgm:spPr/>
    </dgm:pt>
    <dgm:pt modelId="{8F515618-503A-4884-A438-DFBB888B9301}" type="pres">
      <dgm:prSet presAssocID="{4BD3FC38-0239-4E9E-8DA8-1EB85BF089F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ão"/>
        </a:ext>
      </dgm:extLst>
    </dgm:pt>
    <dgm:pt modelId="{1AECF20B-4D50-44DD-BE9E-1C8B80234390}" type="pres">
      <dgm:prSet presAssocID="{4BD3FC38-0239-4E9E-8DA8-1EB85BF089FD}" presName="spaceRect" presStyleCnt="0"/>
      <dgm:spPr/>
    </dgm:pt>
    <dgm:pt modelId="{9ED887AA-2104-4F42-A325-ADBC9DB5A931}" type="pres">
      <dgm:prSet presAssocID="{4BD3FC38-0239-4E9E-8DA8-1EB85BF089FD}" presName="textRect" presStyleLbl="revTx" presStyleIdx="0" presStyleCnt="2">
        <dgm:presLayoutVars>
          <dgm:chMax val="1"/>
          <dgm:chPref val="1"/>
        </dgm:presLayoutVars>
      </dgm:prSet>
      <dgm:spPr/>
    </dgm:pt>
    <dgm:pt modelId="{B0A415AB-6D78-4FA8-8FBA-79D7D9C35946}" type="pres">
      <dgm:prSet presAssocID="{2F0F9B72-C3C2-4A8B-B673-1F349C3F20B9}" presName="sibTrans" presStyleCnt="0"/>
      <dgm:spPr/>
    </dgm:pt>
    <dgm:pt modelId="{65DE9FDD-C598-4CC5-8F8A-882F637BBFA2}" type="pres">
      <dgm:prSet presAssocID="{5F0C310F-5706-4828-A06B-B1BA3432346D}" presName="compNode" presStyleCnt="0"/>
      <dgm:spPr/>
    </dgm:pt>
    <dgm:pt modelId="{7C35128A-4316-4037-9EBA-86BFC86FA921}" type="pres">
      <dgm:prSet presAssocID="{5F0C310F-5706-4828-A06B-B1BA3432346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5193172-9B77-4B2D-BFEA-B7BE15835855}" type="pres">
      <dgm:prSet presAssocID="{5F0C310F-5706-4828-A06B-B1BA3432346D}" presName="spaceRect" presStyleCnt="0"/>
      <dgm:spPr/>
    </dgm:pt>
    <dgm:pt modelId="{BEC0A429-B0A0-4D92-997A-29E43538FCBB}" type="pres">
      <dgm:prSet presAssocID="{5F0C310F-5706-4828-A06B-B1BA3432346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3F98A05-307A-466A-AF2B-7904015B8BE2}" type="presOf" srcId="{425152AF-8678-4AD7-9C61-ED7ADEB14C9C}" destId="{60DD6412-49FD-4BF3-BC64-4F2E3A311FD5}" srcOrd="0" destOrd="0" presId="urn:microsoft.com/office/officeart/2018/2/layout/IconLabelList"/>
    <dgm:cxn modelId="{1930BC3B-D7F0-4046-B7E3-B064AECF1481}" srcId="{425152AF-8678-4AD7-9C61-ED7ADEB14C9C}" destId="{5F0C310F-5706-4828-A06B-B1BA3432346D}" srcOrd="1" destOrd="0" parTransId="{90D9F747-79E5-4123-BD27-8B57F4E97257}" sibTransId="{EF0E00B3-B034-4453-8D91-E97395E861CB}"/>
    <dgm:cxn modelId="{056BAF8F-0610-4475-94F0-AC38B3DE2B60}" type="presOf" srcId="{5F0C310F-5706-4828-A06B-B1BA3432346D}" destId="{BEC0A429-B0A0-4D92-997A-29E43538FCBB}" srcOrd="0" destOrd="0" presId="urn:microsoft.com/office/officeart/2018/2/layout/IconLabelList"/>
    <dgm:cxn modelId="{6DA10EB0-5D9A-4A1B-ACFD-43D1B4EEA1DB}" type="presOf" srcId="{4BD3FC38-0239-4E9E-8DA8-1EB85BF089FD}" destId="{9ED887AA-2104-4F42-A325-ADBC9DB5A931}" srcOrd="0" destOrd="0" presId="urn:microsoft.com/office/officeart/2018/2/layout/IconLabelList"/>
    <dgm:cxn modelId="{E2F46AE8-2B7A-45BF-A2B6-4489B7ECD528}" srcId="{425152AF-8678-4AD7-9C61-ED7ADEB14C9C}" destId="{4BD3FC38-0239-4E9E-8DA8-1EB85BF089FD}" srcOrd="0" destOrd="0" parTransId="{B0315EFA-0548-41AE-9675-3981E0B09F0F}" sibTransId="{2F0F9B72-C3C2-4A8B-B673-1F349C3F20B9}"/>
    <dgm:cxn modelId="{F445CD81-8038-4BA6-B948-E496538CBABF}" type="presParOf" srcId="{60DD6412-49FD-4BF3-BC64-4F2E3A311FD5}" destId="{F836C5BA-ED7B-4C90-B184-CB477B2CD883}" srcOrd="0" destOrd="0" presId="urn:microsoft.com/office/officeart/2018/2/layout/IconLabelList"/>
    <dgm:cxn modelId="{8369DFE4-2E23-4C04-8185-E79691B46ADE}" type="presParOf" srcId="{F836C5BA-ED7B-4C90-B184-CB477B2CD883}" destId="{8F515618-503A-4884-A438-DFBB888B9301}" srcOrd="0" destOrd="0" presId="urn:microsoft.com/office/officeart/2018/2/layout/IconLabelList"/>
    <dgm:cxn modelId="{C5A974E3-41A4-447E-B47B-70E210D56551}" type="presParOf" srcId="{F836C5BA-ED7B-4C90-B184-CB477B2CD883}" destId="{1AECF20B-4D50-44DD-BE9E-1C8B80234390}" srcOrd="1" destOrd="0" presId="urn:microsoft.com/office/officeart/2018/2/layout/IconLabelList"/>
    <dgm:cxn modelId="{F2BE5009-A49F-4F1D-8493-1253ECB74320}" type="presParOf" srcId="{F836C5BA-ED7B-4C90-B184-CB477B2CD883}" destId="{9ED887AA-2104-4F42-A325-ADBC9DB5A931}" srcOrd="2" destOrd="0" presId="urn:microsoft.com/office/officeart/2018/2/layout/IconLabelList"/>
    <dgm:cxn modelId="{C0E49A5C-3428-4CAF-9759-9974DDD3A8AE}" type="presParOf" srcId="{60DD6412-49FD-4BF3-BC64-4F2E3A311FD5}" destId="{B0A415AB-6D78-4FA8-8FBA-79D7D9C35946}" srcOrd="1" destOrd="0" presId="urn:microsoft.com/office/officeart/2018/2/layout/IconLabelList"/>
    <dgm:cxn modelId="{9953CEFB-1470-4FB7-90BC-AAEB589527E5}" type="presParOf" srcId="{60DD6412-49FD-4BF3-BC64-4F2E3A311FD5}" destId="{65DE9FDD-C598-4CC5-8F8A-882F637BBFA2}" srcOrd="2" destOrd="0" presId="urn:microsoft.com/office/officeart/2018/2/layout/IconLabelList"/>
    <dgm:cxn modelId="{6BEE90E5-896B-46E0-B5AB-190DCED54D93}" type="presParOf" srcId="{65DE9FDD-C598-4CC5-8F8A-882F637BBFA2}" destId="{7C35128A-4316-4037-9EBA-86BFC86FA921}" srcOrd="0" destOrd="0" presId="urn:microsoft.com/office/officeart/2018/2/layout/IconLabelList"/>
    <dgm:cxn modelId="{8B7A504A-F374-48BB-8C7A-260836F06806}" type="presParOf" srcId="{65DE9FDD-C598-4CC5-8F8A-882F637BBFA2}" destId="{E5193172-9B77-4B2D-BFEA-B7BE15835855}" srcOrd="1" destOrd="0" presId="urn:microsoft.com/office/officeart/2018/2/layout/IconLabelList"/>
    <dgm:cxn modelId="{A7B08350-5622-45C9-ACEB-01BEC789A7F0}" type="presParOf" srcId="{65DE9FDD-C598-4CC5-8F8A-882F637BBFA2}" destId="{BEC0A429-B0A0-4D92-997A-29E43538FCB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1ADE84-08BB-4BDF-879A-5C58D745351D}">
      <dsp:nvSpPr>
        <dsp:cNvPr id="0" name=""/>
        <dsp:cNvSpPr/>
      </dsp:nvSpPr>
      <dsp:spPr>
        <a:xfrm>
          <a:off x="431069" y="359795"/>
          <a:ext cx="1729022" cy="1464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AEA5ED29-CE64-44B4-BDF5-45CD761F40E7}">
      <dsp:nvSpPr>
        <dsp:cNvPr id="0" name=""/>
        <dsp:cNvSpPr/>
      </dsp:nvSpPr>
      <dsp:spPr>
        <a:xfrm>
          <a:off x="431069" y="80453"/>
          <a:ext cx="1729022" cy="252265"/>
        </a:xfrm>
        <a:prstGeom prst="flowChartProcess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u="sng" kern="1200"/>
            <a:t>Eduardo </a:t>
          </a:r>
          <a:r>
            <a:rPr lang="pt-BR" sz="1200" u="sng" kern="1200">
              <a:latin typeface="Trebuchet MS" panose="020B0603020202020204"/>
            </a:rPr>
            <a:t>Damaceno</a:t>
          </a:r>
          <a:endParaRPr lang="pt-BR" sz="1200" u="sng" kern="1200" dirty="0"/>
        </a:p>
      </dsp:txBody>
      <dsp:txXfrm>
        <a:off x="431069" y="80453"/>
        <a:ext cx="1729022" cy="252265"/>
      </dsp:txXfrm>
    </dsp:sp>
    <dsp:sp modelId="{A7461072-2C06-4D3D-9595-E29896AAF715}">
      <dsp:nvSpPr>
        <dsp:cNvPr id="0" name=""/>
        <dsp:cNvSpPr/>
      </dsp:nvSpPr>
      <dsp:spPr>
        <a:xfrm>
          <a:off x="3138827" y="359795"/>
          <a:ext cx="1729022" cy="1464990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29000" b="-29000"/>
          </a:stretch>
        </a:blip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026E0D8C-EF8F-4D3B-A032-3308BFE20EF2}">
      <dsp:nvSpPr>
        <dsp:cNvPr id="0" name=""/>
        <dsp:cNvSpPr/>
      </dsp:nvSpPr>
      <dsp:spPr>
        <a:xfrm>
          <a:off x="3138827" y="80453"/>
          <a:ext cx="1729022" cy="252265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u="sng" kern="1200" dirty="0"/>
            <a:t>Lucas Akiama</a:t>
          </a:r>
        </a:p>
      </dsp:txBody>
      <dsp:txXfrm>
        <a:off x="3138827" y="80453"/>
        <a:ext cx="1729022" cy="252265"/>
      </dsp:txXfrm>
    </dsp:sp>
    <dsp:sp modelId="{29AF8EA7-39A6-4CF1-A2B0-10B8A09A3A6A}">
      <dsp:nvSpPr>
        <dsp:cNvPr id="0" name=""/>
        <dsp:cNvSpPr/>
      </dsp:nvSpPr>
      <dsp:spPr>
        <a:xfrm>
          <a:off x="5846585" y="359795"/>
          <a:ext cx="1729022" cy="1464990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t="-29000" b="-29000"/>
          </a:stretch>
        </a:blip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BE6F1FBF-0A26-4EBC-9D26-F6A2872D8B84}">
      <dsp:nvSpPr>
        <dsp:cNvPr id="0" name=""/>
        <dsp:cNvSpPr/>
      </dsp:nvSpPr>
      <dsp:spPr>
        <a:xfrm>
          <a:off x="5846585" y="80453"/>
          <a:ext cx="1729022" cy="252265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u="sng" kern="1200" dirty="0"/>
            <a:t>Matheus Ribeiro</a:t>
          </a:r>
        </a:p>
      </dsp:txBody>
      <dsp:txXfrm>
        <a:off x="5846585" y="80453"/>
        <a:ext cx="1729022" cy="252265"/>
      </dsp:txXfrm>
    </dsp:sp>
    <dsp:sp modelId="{722AB02F-DBA4-401D-99EC-50B3348BB40B}">
      <dsp:nvSpPr>
        <dsp:cNvPr id="0" name=""/>
        <dsp:cNvSpPr/>
      </dsp:nvSpPr>
      <dsp:spPr>
        <a:xfrm>
          <a:off x="1784948" y="2335993"/>
          <a:ext cx="1729022" cy="1464990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t="-29000" b="-29000"/>
          </a:stretch>
        </a:blip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7FA97ACA-5DE2-4631-BA95-94D5C1DD4CE3}">
      <dsp:nvSpPr>
        <dsp:cNvPr id="0" name=""/>
        <dsp:cNvSpPr/>
      </dsp:nvSpPr>
      <dsp:spPr>
        <a:xfrm>
          <a:off x="1784948" y="2056651"/>
          <a:ext cx="1729022" cy="252265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u="sng" kern="1200" dirty="0"/>
            <a:t>Samuel Lima</a:t>
          </a:r>
        </a:p>
      </dsp:txBody>
      <dsp:txXfrm>
        <a:off x="1784948" y="2056651"/>
        <a:ext cx="1729022" cy="252265"/>
      </dsp:txXfrm>
    </dsp:sp>
    <dsp:sp modelId="{1B12109C-7D30-44CA-9DEE-A6C550B994CD}">
      <dsp:nvSpPr>
        <dsp:cNvPr id="0" name=""/>
        <dsp:cNvSpPr/>
      </dsp:nvSpPr>
      <dsp:spPr>
        <a:xfrm>
          <a:off x="4492706" y="2335993"/>
          <a:ext cx="1729022" cy="1464990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14E5C65A-9F36-4EB9-97F2-1C85F67C63A1}">
      <dsp:nvSpPr>
        <dsp:cNvPr id="0" name=""/>
        <dsp:cNvSpPr/>
      </dsp:nvSpPr>
      <dsp:spPr>
        <a:xfrm>
          <a:off x="4492706" y="2056651"/>
          <a:ext cx="1729022" cy="252265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u="sng" kern="1200" dirty="0"/>
            <a:t>Vinicius Leitão</a:t>
          </a:r>
        </a:p>
      </dsp:txBody>
      <dsp:txXfrm>
        <a:off x="4492706" y="2056651"/>
        <a:ext cx="1729022" cy="2522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FB8E42-E139-4BC3-85EB-C7272AC514D4}">
      <dsp:nvSpPr>
        <dsp:cNvPr id="0" name=""/>
        <dsp:cNvSpPr/>
      </dsp:nvSpPr>
      <dsp:spPr>
        <a:xfrm>
          <a:off x="1076875" y="1039"/>
          <a:ext cx="893197" cy="89319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AE5E0-4FF6-4BA3-9D1E-56316D583983}">
      <dsp:nvSpPr>
        <dsp:cNvPr id="0" name=""/>
        <dsp:cNvSpPr/>
      </dsp:nvSpPr>
      <dsp:spPr>
        <a:xfrm>
          <a:off x="1267229" y="191392"/>
          <a:ext cx="512490" cy="5124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44373-5348-4D93-868B-63A204F8698A}">
      <dsp:nvSpPr>
        <dsp:cNvPr id="0" name=""/>
        <dsp:cNvSpPr/>
      </dsp:nvSpPr>
      <dsp:spPr>
        <a:xfrm>
          <a:off x="791345" y="1172445"/>
          <a:ext cx="1464257" cy="585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Amigos de longa data.</a:t>
          </a:r>
        </a:p>
      </dsp:txBody>
      <dsp:txXfrm>
        <a:off x="791345" y="1172445"/>
        <a:ext cx="1464257" cy="585703"/>
      </dsp:txXfrm>
    </dsp:sp>
    <dsp:sp modelId="{FAA00722-1C4D-4106-878B-737529F9BAD1}">
      <dsp:nvSpPr>
        <dsp:cNvPr id="0" name=""/>
        <dsp:cNvSpPr/>
      </dsp:nvSpPr>
      <dsp:spPr>
        <a:xfrm>
          <a:off x="2797378" y="1039"/>
          <a:ext cx="893197" cy="89319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6605E9-6AED-4718-9B00-22A70E3B3F07}">
      <dsp:nvSpPr>
        <dsp:cNvPr id="0" name=""/>
        <dsp:cNvSpPr/>
      </dsp:nvSpPr>
      <dsp:spPr>
        <a:xfrm>
          <a:off x="2987732" y="191392"/>
          <a:ext cx="512490" cy="5124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7DAC2-DDBE-4A4D-8694-562FC8889727}">
      <dsp:nvSpPr>
        <dsp:cNvPr id="0" name=""/>
        <dsp:cNvSpPr/>
      </dsp:nvSpPr>
      <dsp:spPr>
        <a:xfrm>
          <a:off x="2511848" y="1172445"/>
          <a:ext cx="1464257" cy="585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Após uma analise de mercado.</a:t>
          </a:r>
        </a:p>
      </dsp:txBody>
      <dsp:txXfrm>
        <a:off x="2511848" y="1172445"/>
        <a:ext cx="1464257" cy="585703"/>
      </dsp:txXfrm>
    </dsp:sp>
    <dsp:sp modelId="{8FE06588-7D52-41E0-8B55-CF2ADF1AC8A0}">
      <dsp:nvSpPr>
        <dsp:cNvPr id="0" name=""/>
        <dsp:cNvSpPr/>
      </dsp:nvSpPr>
      <dsp:spPr>
        <a:xfrm>
          <a:off x="4517881" y="1039"/>
          <a:ext cx="893197" cy="89319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4AB2F-5135-44C8-B0D6-8218EF17FACE}">
      <dsp:nvSpPr>
        <dsp:cNvPr id="0" name=""/>
        <dsp:cNvSpPr/>
      </dsp:nvSpPr>
      <dsp:spPr>
        <a:xfrm>
          <a:off x="4708235" y="191392"/>
          <a:ext cx="512490" cy="5124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007F8-4573-4DDE-8788-0392B44B377C}">
      <dsp:nvSpPr>
        <dsp:cNvPr id="0" name=""/>
        <dsp:cNvSpPr/>
      </dsp:nvSpPr>
      <dsp:spPr>
        <a:xfrm>
          <a:off x="4232351" y="1172445"/>
          <a:ext cx="1464257" cy="585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Fundação da empresa.</a:t>
          </a:r>
        </a:p>
      </dsp:txBody>
      <dsp:txXfrm>
        <a:off x="4232351" y="1172445"/>
        <a:ext cx="1464257" cy="585703"/>
      </dsp:txXfrm>
    </dsp:sp>
    <dsp:sp modelId="{37DF12BD-DEE0-44FC-B1BE-C30432EF4CF0}">
      <dsp:nvSpPr>
        <dsp:cNvPr id="0" name=""/>
        <dsp:cNvSpPr/>
      </dsp:nvSpPr>
      <dsp:spPr>
        <a:xfrm>
          <a:off x="1937127" y="2124213"/>
          <a:ext cx="893197" cy="89319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FD5606-C790-4F08-B8B0-11304F4F2545}">
      <dsp:nvSpPr>
        <dsp:cNvPr id="0" name=""/>
        <dsp:cNvSpPr/>
      </dsp:nvSpPr>
      <dsp:spPr>
        <a:xfrm>
          <a:off x="2127480" y="2314566"/>
          <a:ext cx="512490" cy="5124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C47E8-9409-4E0D-B574-732ABB69B4F3}">
      <dsp:nvSpPr>
        <dsp:cNvPr id="0" name=""/>
        <dsp:cNvSpPr/>
      </dsp:nvSpPr>
      <dsp:spPr>
        <a:xfrm>
          <a:off x="1651597" y="3295619"/>
          <a:ext cx="1464257" cy="585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Agronegócio</a:t>
          </a:r>
        </a:p>
      </dsp:txBody>
      <dsp:txXfrm>
        <a:off x="1651597" y="3295619"/>
        <a:ext cx="1464257" cy="585703"/>
      </dsp:txXfrm>
    </dsp:sp>
    <dsp:sp modelId="{4543FDA9-C75E-4D4D-9254-F32DA9679D93}">
      <dsp:nvSpPr>
        <dsp:cNvPr id="0" name=""/>
        <dsp:cNvSpPr/>
      </dsp:nvSpPr>
      <dsp:spPr>
        <a:xfrm>
          <a:off x="3657630" y="2124213"/>
          <a:ext cx="893197" cy="89319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FCBC7F-D1C3-4BBD-8F0C-249618A37047}">
      <dsp:nvSpPr>
        <dsp:cNvPr id="0" name=""/>
        <dsp:cNvSpPr/>
      </dsp:nvSpPr>
      <dsp:spPr>
        <a:xfrm>
          <a:off x="3847983" y="2314566"/>
          <a:ext cx="512490" cy="5124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0DE139-41B3-47D8-AC5D-A7D9CB710A90}">
      <dsp:nvSpPr>
        <dsp:cNvPr id="0" name=""/>
        <dsp:cNvSpPr/>
      </dsp:nvSpPr>
      <dsp:spPr>
        <a:xfrm>
          <a:off x="3372100" y="3295619"/>
          <a:ext cx="1464257" cy="585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Porque apenas a soja?</a:t>
          </a:r>
        </a:p>
      </dsp:txBody>
      <dsp:txXfrm>
        <a:off x="3372100" y="3295619"/>
        <a:ext cx="1464257" cy="5857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4F379-B89A-449C-A69A-A947039227EC}">
      <dsp:nvSpPr>
        <dsp:cNvPr id="0" name=""/>
        <dsp:cNvSpPr/>
      </dsp:nvSpPr>
      <dsp:spPr>
        <a:xfrm>
          <a:off x="920893" y="887962"/>
          <a:ext cx="1249769" cy="1249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A51552-99BE-4179-BA7C-6C6859E88FFA}">
      <dsp:nvSpPr>
        <dsp:cNvPr id="0" name=""/>
        <dsp:cNvSpPr/>
      </dsp:nvSpPr>
      <dsp:spPr>
        <a:xfrm>
          <a:off x="157144" y="2485519"/>
          <a:ext cx="27772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Parte da produção sempre é armazenada durante um período.</a:t>
          </a:r>
          <a:endParaRPr lang="en-US" sz="1600" kern="1200" dirty="0"/>
        </a:p>
      </dsp:txBody>
      <dsp:txXfrm>
        <a:off x="157144" y="2485519"/>
        <a:ext cx="2777266" cy="720000"/>
      </dsp:txXfrm>
    </dsp:sp>
    <dsp:sp modelId="{0C2BBA41-1ADE-4439-A08D-9485884A5AF1}">
      <dsp:nvSpPr>
        <dsp:cNvPr id="0" name=""/>
        <dsp:cNvSpPr/>
      </dsp:nvSpPr>
      <dsp:spPr>
        <a:xfrm>
          <a:off x="4184181" y="887962"/>
          <a:ext cx="1249769" cy="1249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A5614-A0ED-4E23-9F1F-DD6219456E6F}">
      <dsp:nvSpPr>
        <dsp:cNvPr id="0" name=""/>
        <dsp:cNvSpPr/>
      </dsp:nvSpPr>
      <dsp:spPr>
        <a:xfrm>
          <a:off x="3420433" y="2485519"/>
          <a:ext cx="27772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Falhas nos processos de armazenamento e de baixa capacidade de estoque</a:t>
          </a:r>
          <a:endParaRPr lang="en-US" sz="1600" kern="1200"/>
        </a:p>
      </dsp:txBody>
      <dsp:txXfrm>
        <a:off x="3420433" y="2485519"/>
        <a:ext cx="2777266" cy="720000"/>
      </dsp:txXfrm>
    </dsp:sp>
    <dsp:sp modelId="{E529A83C-F502-411F-A00A-DB4B79F2488A}">
      <dsp:nvSpPr>
        <dsp:cNvPr id="0" name=""/>
        <dsp:cNvSpPr/>
      </dsp:nvSpPr>
      <dsp:spPr>
        <a:xfrm>
          <a:off x="7447469" y="887962"/>
          <a:ext cx="1249769" cy="1249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51D23-2B57-43EC-A476-E6F971F294E8}">
      <dsp:nvSpPr>
        <dsp:cNvPr id="0" name=""/>
        <dsp:cNvSpPr/>
      </dsp:nvSpPr>
      <dsp:spPr>
        <a:xfrm>
          <a:off x="6683721" y="2485519"/>
          <a:ext cx="27772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Perdas mundiais no pós-colheita podem atingir 30% da produção agrícola</a:t>
          </a:r>
          <a:endParaRPr lang="en-US" sz="1600" kern="1200" dirty="0"/>
        </a:p>
      </dsp:txBody>
      <dsp:txXfrm>
        <a:off x="6683721" y="2485519"/>
        <a:ext cx="2777266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6888D-DFAC-4624-9027-D2B8A8ED7B98}">
      <dsp:nvSpPr>
        <dsp:cNvPr id="0" name=""/>
        <dsp:cNvSpPr/>
      </dsp:nvSpPr>
      <dsp:spPr>
        <a:xfrm>
          <a:off x="552083" y="567886"/>
          <a:ext cx="1544062" cy="15440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342AB0-F000-496C-AB84-D6715842AA2F}">
      <dsp:nvSpPr>
        <dsp:cNvPr id="0" name=""/>
        <dsp:cNvSpPr/>
      </dsp:nvSpPr>
      <dsp:spPr>
        <a:xfrm>
          <a:off x="881146" y="896949"/>
          <a:ext cx="885937" cy="8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8CB31-67E9-4D73-85D0-187C12A20040}">
      <dsp:nvSpPr>
        <dsp:cNvPr id="0" name=""/>
        <dsp:cNvSpPr/>
      </dsp:nvSpPr>
      <dsp:spPr>
        <a:xfrm>
          <a:off x="58490" y="2592886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/>
            <a:t>Monitoramento da temperatura e umidade dos silos.</a:t>
          </a:r>
          <a:endParaRPr lang="en-US" sz="1600" kern="1200"/>
        </a:p>
      </dsp:txBody>
      <dsp:txXfrm>
        <a:off x="58490" y="2592886"/>
        <a:ext cx="2531250" cy="720000"/>
      </dsp:txXfrm>
    </dsp:sp>
    <dsp:sp modelId="{6DA1476C-E24E-4D5B-B494-56BC0D75673B}">
      <dsp:nvSpPr>
        <dsp:cNvPr id="0" name=""/>
        <dsp:cNvSpPr/>
      </dsp:nvSpPr>
      <dsp:spPr>
        <a:xfrm>
          <a:off x="3526302" y="567886"/>
          <a:ext cx="1544062" cy="15440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C7E054-4F8D-41F2-A4DF-9D92AA4FAFE2}">
      <dsp:nvSpPr>
        <dsp:cNvPr id="0" name=""/>
        <dsp:cNvSpPr/>
      </dsp:nvSpPr>
      <dsp:spPr>
        <a:xfrm>
          <a:off x="3855365" y="896949"/>
          <a:ext cx="885937" cy="8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1B47A8-4900-4603-A747-50B3903F7F51}">
      <dsp:nvSpPr>
        <dsp:cNvPr id="0" name=""/>
        <dsp:cNvSpPr/>
      </dsp:nvSpPr>
      <dsp:spPr>
        <a:xfrm>
          <a:off x="3032709" y="2592886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/>
            <a:t>Painel gráfico que exibirá em tempo real os dados obtidos do silo.</a:t>
          </a:r>
          <a:endParaRPr lang="en-US" sz="1600" kern="1200"/>
        </a:p>
      </dsp:txBody>
      <dsp:txXfrm>
        <a:off x="3032709" y="2592886"/>
        <a:ext cx="2531250" cy="720000"/>
      </dsp:txXfrm>
    </dsp:sp>
    <dsp:sp modelId="{9E621AAA-1E54-408B-BAE0-2A2908FA3A79}">
      <dsp:nvSpPr>
        <dsp:cNvPr id="0" name=""/>
        <dsp:cNvSpPr/>
      </dsp:nvSpPr>
      <dsp:spPr>
        <a:xfrm>
          <a:off x="6500521" y="567886"/>
          <a:ext cx="1544062" cy="15440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BFC57C-FE76-4ED2-AC66-CE1284544CE4}">
      <dsp:nvSpPr>
        <dsp:cNvPr id="0" name=""/>
        <dsp:cNvSpPr/>
      </dsp:nvSpPr>
      <dsp:spPr>
        <a:xfrm>
          <a:off x="6829584" y="896949"/>
          <a:ext cx="885937" cy="885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4B49C8-BBDF-4A82-BB7F-CCB51CB15C98}">
      <dsp:nvSpPr>
        <dsp:cNvPr id="0" name=""/>
        <dsp:cNvSpPr/>
      </dsp:nvSpPr>
      <dsp:spPr>
        <a:xfrm>
          <a:off x="6006927" y="2592886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/>
            <a:t>Você pode formular melhor sua estratégia de negócio</a:t>
          </a:r>
          <a:endParaRPr lang="en-US" sz="1600" kern="1200" dirty="0"/>
        </a:p>
      </dsp:txBody>
      <dsp:txXfrm>
        <a:off x="6006927" y="2592886"/>
        <a:ext cx="2531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2CFAF-7426-4188-81A2-7A5EB4A903F0}">
      <dsp:nvSpPr>
        <dsp:cNvPr id="0" name=""/>
        <dsp:cNvSpPr/>
      </dsp:nvSpPr>
      <dsp:spPr>
        <a:xfrm>
          <a:off x="0" y="0"/>
          <a:ext cx="7307167" cy="17463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/>
            <a:t>Previsibilidade</a:t>
          </a:r>
          <a:r>
            <a:rPr lang="en-US" sz="2700" kern="1200"/>
            <a:t> na validade da soja</a:t>
          </a:r>
        </a:p>
      </dsp:txBody>
      <dsp:txXfrm>
        <a:off x="51149" y="51149"/>
        <a:ext cx="5502180" cy="1644049"/>
      </dsp:txXfrm>
    </dsp:sp>
    <dsp:sp modelId="{703331DC-CA7A-43EF-8137-F569401C913E}">
      <dsp:nvSpPr>
        <dsp:cNvPr id="0" name=""/>
        <dsp:cNvSpPr/>
      </dsp:nvSpPr>
      <dsp:spPr>
        <a:xfrm>
          <a:off x="1289500" y="2134425"/>
          <a:ext cx="7307167" cy="17463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Lucros maiores por conseguir postergar a validade da soja para vender mais caro</a:t>
          </a:r>
        </a:p>
      </dsp:txBody>
      <dsp:txXfrm>
        <a:off x="1340649" y="2185574"/>
        <a:ext cx="4780243" cy="1644049"/>
      </dsp:txXfrm>
    </dsp:sp>
    <dsp:sp modelId="{F2656203-A179-46F3-92ED-76FF54E8ECA3}">
      <dsp:nvSpPr>
        <dsp:cNvPr id="0" name=""/>
        <dsp:cNvSpPr/>
      </dsp:nvSpPr>
      <dsp:spPr>
        <a:xfrm>
          <a:off x="6172041" y="1372823"/>
          <a:ext cx="1135126" cy="113512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427444" y="1372823"/>
        <a:ext cx="624320" cy="8541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515618-503A-4884-A438-DFBB888B9301}">
      <dsp:nvSpPr>
        <dsp:cNvPr id="0" name=""/>
        <dsp:cNvSpPr/>
      </dsp:nvSpPr>
      <dsp:spPr>
        <a:xfrm>
          <a:off x="1299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887AA-2104-4F42-A325-ADBC9DB5A931}">
      <dsp:nvSpPr>
        <dsp:cNvPr id="0" name=""/>
        <dsp:cNvSpPr/>
      </dsp:nvSpPr>
      <dsp:spPr>
        <a:xfrm>
          <a:off x="111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Planos futuros para outros grãos.</a:t>
          </a:r>
        </a:p>
      </dsp:txBody>
      <dsp:txXfrm>
        <a:off x="111066" y="2893916"/>
        <a:ext cx="4320000" cy="720000"/>
      </dsp:txXfrm>
    </dsp:sp>
    <dsp:sp modelId="{7C35128A-4316-4037-9EBA-86BFC86FA921}">
      <dsp:nvSpPr>
        <dsp:cNvPr id="0" name=""/>
        <dsp:cNvSpPr/>
      </dsp:nvSpPr>
      <dsp:spPr>
        <a:xfrm>
          <a:off x="6375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0A429-B0A0-4D92-997A-29E43538FCBB}">
      <dsp:nvSpPr>
        <dsp:cNvPr id="0" name=""/>
        <dsp:cNvSpPr/>
      </dsp:nvSpPr>
      <dsp:spPr>
        <a:xfrm>
          <a:off x="5187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Funcionamento </a:t>
          </a:r>
          <a:r>
            <a:rPr lang="pt-BR" sz="2700" kern="1200" noProof="1"/>
            <a:t>completo</a:t>
          </a:r>
          <a:r>
            <a:rPr lang="en-US" sz="2700" kern="1200" dirty="0"/>
            <a:t> do site.</a:t>
          </a:r>
        </a:p>
      </dsp:txBody>
      <dsp:txXfrm>
        <a:off x="5187066" y="2893916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77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14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5305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336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3833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96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22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33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9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17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32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049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9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22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53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8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0D97FF-9344-C175-F8C3-06DC860D7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6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2FA369-1576-E6E3-516A-568C3083A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612" y="1485718"/>
            <a:ext cx="5651014" cy="267999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06AA51"/>
                </a:solidFill>
              </a:rPr>
              <a:t>Monitoramento de temperatura e umidade da soja </a:t>
            </a: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D0727623-97F2-FE2B-EA04-38DB5E56F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8" y="6315118"/>
            <a:ext cx="909444" cy="442432"/>
          </a:xfrm>
          <a:prstGeom prst="rect">
            <a:avLst/>
          </a:pr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582800-0919-3B1D-2D23-0737CC18D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204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9F543-3644-19F8-60F6-7897C50C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54" y="264516"/>
            <a:ext cx="9581446" cy="1320800"/>
          </a:xfrm>
        </p:spPr>
        <p:txBody>
          <a:bodyPr anchor="ctr">
            <a:normAutofit/>
          </a:bodyPr>
          <a:lstStyle/>
          <a:p>
            <a:r>
              <a:rPr lang="pt-BR" b="1" dirty="0">
                <a:solidFill>
                  <a:srgbClr val="06AA51"/>
                </a:solidFill>
              </a:rPr>
              <a:t>Problema – Gráfico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707791-E0BD-922F-43BE-07AD00DCF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3" y="1784564"/>
            <a:ext cx="4864254" cy="5197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	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85AA8886-486F-7E17-74CB-A27BD5654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8" y="6315118"/>
            <a:ext cx="909444" cy="44243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D87ECD8-9E60-9509-1D88-0235646CCCCC}"/>
              </a:ext>
            </a:extLst>
          </p:cNvPr>
          <p:cNvSpPr txBox="1"/>
          <p:nvPr/>
        </p:nvSpPr>
        <p:spPr>
          <a:xfrm>
            <a:off x="4521200" y="332740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1026" name="Picture 2" descr="armazenamento seguro para soja">
            <a:extLst>
              <a:ext uri="{FF2B5EF4-FFF2-40B4-BE49-F238E27FC236}">
                <a16:creationId xmlns:a16="http://schemas.microsoft.com/office/drawing/2014/main" id="{C74ACBE0-3B29-D22A-1CE0-00E04123D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1811132"/>
            <a:ext cx="8473729" cy="335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83FC4E5-1165-679D-4591-6308D3656BA7}"/>
              </a:ext>
            </a:extLst>
          </p:cNvPr>
          <p:cNvSpPr txBox="1"/>
          <p:nvPr/>
        </p:nvSpPr>
        <p:spPr>
          <a:xfrm>
            <a:off x="1079500" y="5334000"/>
            <a:ext cx="9079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Relação entre os dias que a soja dura com as condições da temperatura e da umidade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918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0" name="Espaço Reservado para Conteúdo 19" descr="Frutas em cima de uma superfície de madeira&#10;&#10;Descrição gerada automaticamente com confiança baixa">
            <a:extLst>
              <a:ext uri="{FF2B5EF4-FFF2-40B4-BE49-F238E27FC236}">
                <a16:creationId xmlns:a16="http://schemas.microsoft.com/office/drawing/2014/main" id="{30E49CFD-F5D8-2251-CD19-CFA6B8952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2" t="5660" b="343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Parallelogram 59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080C2B-C327-97C4-9EA2-3F241BD07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630300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dirty="0">
                <a:solidFill>
                  <a:srgbClr val="06AA51"/>
                </a:solidFill>
              </a:rPr>
              <a:t>Nossa solução</a:t>
            </a:r>
          </a:p>
        </p:txBody>
      </p:sp>
      <p:sp>
        <p:nvSpPr>
          <p:cNvPr id="72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6C854FC0-1573-E1E6-395C-06A571B8D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8" y="6315118"/>
            <a:ext cx="909444" cy="4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45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74EC8-85B0-4C4F-1323-8659385C9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6AA51"/>
                </a:solidFill>
              </a:rPr>
              <a:t>Solução proposta</a:t>
            </a:r>
            <a:br>
              <a:rPr lang="pt-BR" dirty="0"/>
            </a:br>
            <a:endParaRPr lang="pt-BR" dirty="0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C64FFB8F-74B0-8AA7-A800-52BF6CEB2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8" y="6315118"/>
            <a:ext cx="909444" cy="442432"/>
          </a:xfrm>
          <a:prstGeom prst="rect">
            <a:avLst/>
          </a:prstGeom>
        </p:spPr>
      </p:pic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98FC7D8C-620C-12AB-E4CE-A37E3D77C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9780285"/>
              </p:ext>
            </p:extLst>
          </p:nvPr>
        </p:nvGraphicFramePr>
        <p:xfrm>
          <a:off x="677334" y="2160589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97955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74EC8-85B0-4C4F-1323-8659385C9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6AA51"/>
                </a:solidFill>
              </a:rPr>
              <a:t>Por que comprar nossa solução?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27263FD0-B00F-8F21-9B2B-9C934FFF8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8" y="6315118"/>
            <a:ext cx="909444" cy="442432"/>
          </a:xfrm>
          <a:prstGeom prst="rect">
            <a:avLst/>
          </a:prstGeom>
        </p:spPr>
      </p:pic>
      <p:graphicFrame>
        <p:nvGraphicFramePr>
          <p:cNvPr id="8" name="Espaço Reservado para Conteúdo 3">
            <a:extLst>
              <a:ext uri="{FF2B5EF4-FFF2-40B4-BE49-F238E27FC236}">
                <a16:creationId xmlns:a16="http://schemas.microsoft.com/office/drawing/2014/main" id="{43A65369-32BE-2C8B-77AC-913BED5D80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806248"/>
              </p:ext>
            </p:extLst>
          </p:nvPr>
        </p:nvGraphicFramePr>
        <p:xfrm>
          <a:off x="677334" y="2160589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3706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74EC8-85B0-4C4F-1323-8659385C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06AA51"/>
                </a:solidFill>
              </a:rPr>
              <a:t>Diagrama de Visão de Negócio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27263FD0-B00F-8F21-9B2B-9C934FFF8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8" y="6315118"/>
            <a:ext cx="909444" cy="442432"/>
          </a:xfrm>
          <a:prstGeom prst="rect">
            <a:avLst/>
          </a:prstGeo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8CDDBA9-D0EB-1693-886F-F3A42C42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9AB756E-C75A-4578-5909-757FA7562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73" y="1670335"/>
            <a:ext cx="8845420" cy="37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94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70629-3998-84C1-FDA7-FD1C99914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6AA51"/>
                </a:solidFill>
              </a:rPr>
              <a:t>Ferramentas</a:t>
            </a:r>
            <a:br>
              <a:rPr lang="en-US" b="1">
                <a:solidFill>
                  <a:srgbClr val="06AA51"/>
                </a:solidFill>
              </a:rPr>
            </a:br>
            <a:endParaRPr lang="pt-BR" b="1" dirty="0">
              <a:solidFill>
                <a:srgbClr val="06AA51"/>
              </a:solidFill>
            </a:endParaRPr>
          </a:p>
        </p:txBody>
      </p:sp>
      <p:pic>
        <p:nvPicPr>
          <p:cNvPr id="1030" name="Picture 6" descr="Autenticação de operações Git: GitHub suspende o uso de senhas de contas -  SempreUpdate">
            <a:extLst>
              <a:ext uri="{FF2B5EF4-FFF2-40B4-BE49-F238E27FC236}">
                <a16:creationId xmlns:a16="http://schemas.microsoft.com/office/drawing/2014/main" id="{CA369B40-EECB-A2B5-DEB4-FD1E39CD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334" y="2549157"/>
            <a:ext cx="1862332" cy="104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scord encerra negociações com a Microsoft sobre venda e pode realizar IPO  | Empresas | Valor Econômico">
            <a:extLst>
              <a:ext uri="{FF2B5EF4-FFF2-40B4-BE49-F238E27FC236}">
                <a16:creationId xmlns:a16="http://schemas.microsoft.com/office/drawing/2014/main" id="{2A44308A-C961-5A26-5304-282C0CA16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65827" y="2754317"/>
            <a:ext cx="1868856" cy="63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2" name="Content Placeholder 1033">
            <a:extLst>
              <a:ext uri="{FF2B5EF4-FFF2-40B4-BE49-F238E27FC236}">
                <a16:creationId xmlns:a16="http://schemas.microsoft.com/office/drawing/2014/main" id="{4D0C0BEE-6F68-898C-11CF-8A7567BA9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0844" y="2160589"/>
            <a:ext cx="4413157" cy="3880773"/>
          </a:xfrm>
        </p:spPr>
        <p:txBody>
          <a:bodyPr>
            <a:normAutofit/>
          </a:bodyPr>
          <a:lstStyle/>
          <a:p>
            <a:r>
              <a:rPr lang="en-US" dirty="0"/>
              <a:t>Discord – Reuniões</a:t>
            </a:r>
          </a:p>
          <a:p>
            <a:r>
              <a:rPr lang="en-US" dirty="0"/>
              <a:t>GitHub – Versionamento do projeto</a:t>
            </a:r>
          </a:p>
          <a:p>
            <a:r>
              <a:rPr lang="en-US" dirty="0"/>
              <a:t>Trello – Organização do projeto</a:t>
            </a:r>
          </a:p>
        </p:txBody>
      </p:sp>
      <p:pic>
        <p:nvPicPr>
          <p:cNvPr id="1028" name="Picture 4" descr="Fazer Login no Trello">
            <a:extLst>
              <a:ext uri="{FF2B5EF4-FFF2-40B4-BE49-F238E27FC236}">
                <a16:creationId xmlns:a16="http://schemas.microsoft.com/office/drawing/2014/main" id="{C5B84133-3126-E73E-3FCA-C28AE403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057" y="3850261"/>
            <a:ext cx="3944548" cy="86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F40BF368-12A1-9251-FC21-7A5177111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8" y="6315118"/>
            <a:ext cx="909444" cy="4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7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70629-3998-84C1-FDA7-FD1C99914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27002"/>
            <a:ext cx="3869499" cy="97321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6AA51"/>
                </a:solidFill>
              </a:rPr>
              <a:t>Site</a:t>
            </a:r>
            <a:r>
              <a:rPr lang="en-US" dirty="0">
                <a:solidFill>
                  <a:srgbClr val="06AA51"/>
                </a:solidFill>
              </a:rPr>
              <a:t> </a:t>
            </a:r>
            <a:r>
              <a:rPr lang="en-US" b="1" dirty="0">
                <a:solidFill>
                  <a:srgbClr val="06AA51"/>
                </a:solidFill>
              </a:rPr>
              <a:t>institucional</a:t>
            </a:r>
            <a:endParaRPr lang="pt-BR" b="1" dirty="0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F40BF368-12A1-9251-FC21-7A5177111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8" y="6315118"/>
            <a:ext cx="909444" cy="442432"/>
          </a:xfrm>
          <a:prstGeom prst="rect">
            <a:avLst/>
          </a:prstGeom>
        </p:spPr>
      </p:pic>
      <p:pic>
        <p:nvPicPr>
          <p:cNvPr id="8" name="Espaço Reservado para Conteúdo 7" descr="Diagrama&#10;&#10;Descrição gerada automaticamente">
            <a:extLst>
              <a:ext uri="{FF2B5EF4-FFF2-40B4-BE49-F238E27FC236}">
                <a16:creationId xmlns:a16="http://schemas.microsoft.com/office/drawing/2014/main" id="{C0A7D52F-F298-E38E-0196-438C71669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5" y="135846"/>
            <a:ext cx="5006259" cy="6496322"/>
          </a:xfrm>
        </p:spPr>
      </p:pic>
    </p:spTree>
    <p:extLst>
      <p:ext uri="{BB962C8B-B14F-4D97-AF65-F5344CB8AC3E}">
        <p14:creationId xmlns:p14="http://schemas.microsoft.com/office/powerpoint/2010/main" val="1657737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70629-3998-84C1-FDA7-FD1C99914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6AA51"/>
                </a:solidFill>
              </a:rPr>
              <a:t>Calculadora</a:t>
            </a:r>
            <a:r>
              <a:rPr lang="en-US" dirty="0">
                <a:solidFill>
                  <a:srgbClr val="06AA51"/>
                </a:solidFill>
              </a:rPr>
              <a:t> </a:t>
            </a:r>
            <a:r>
              <a:rPr lang="en-US" b="1" dirty="0">
                <a:solidFill>
                  <a:srgbClr val="06AA51"/>
                </a:solidFill>
              </a:rPr>
              <a:t>financeira</a:t>
            </a:r>
            <a:endParaRPr lang="pt-BR" b="1" dirty="0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F40BF368-12A1-9251-FC21-7A5177111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8" y="6315118"/>
            <a:ext cx="909444" cy="442432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7781005-082D-6CB9-E238-A3DFACE5A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1B512F0-9D1C-57A2-3D87-AF6BA9F1B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30" y="2229986"/>
            <a:ext cx="9066786" cy="311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36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70629-3998-84C1-FDA7-FD1C99914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06AA51"/>
                </a:solidFill>
              </a:rPr>
              <a:t>Banco de dados</a:t>
            </a:r>
            <a:endParaRPr lang="pt-BR" b="1" dirty="0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F40BF368-12A1-9251-FC21-7A5177111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8" y="6315118"/>
            <a:ext cx="909444" cy="442432"/>
          </a:xfrm>
          <a:prstGeom prst="rect">
            <a:avLst/>
          </a:prstGeom>
        </p:spPr>
      </p:pic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6C6C24CF-B273-0E33-966B-0996FC6BB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626" y="2117109"/>
            <a:ext cx="8229197" cy="1145837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3BC52DE-0DC3-195C-3AC4-393AF8A12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54" y="4012339"/>
            <a:ext cx="4482415" cy="165863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36AA5C3-B836-DAC1-4DEF-39E333B38A2C}"/>
              </a:ext>
            </a:extLst>
          </p:cNvPr>
          <p:cNvSpPr txBox="1"/>
          <p:nvPr/>
        </p:nvSpPr>
        <p:spPr>
          <a:xfrm>
            <a:off x="726846" y="3678010"/>
            <a:ext cx="1648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6AA51"/>
                </a:solidFill>
              </a:rPr>
              <a:t>Tabela sensor</a:t>
            </a:r>
          </a:p>
          <a:p>
            <a:endParaRPr lang="pt-BR" dirty="0">
              <a:solidFill>
                <a:srgbClr val="06AA5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DF38B2-31E4-4B47-B3CE-7F90C789EEFB}"/>
              </a:ext>
            </a:extLst>
          </p:cNvPr>
          <p:cNvSpPr txBox="1"/>
          <p:nvPr/>
        </p:nvSpPr>
        <p:spPr>
          <a:xfrm>
            <a:off x="727788" y="1772815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6AA51"/>
                </a:solidFill>
              </a:rPr>
              <a:t>Tabela Cadastro</a:t>
            </a:r>
          </a:p>
        </p:txBody>
      </p:sp>
    </p:spTree>
    <p:extLst>
      <p:ext uri="{BB962C8B-B14F-4D97-AF65-F5344CB8AC3E}">
        <p14:creationId xmlns:p14="http://schemas.microsoft.com/office/powerpoint/2010/main" val="528288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6" name="Isosceles Triangle 103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0" name="Isosceles Triangle 103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1" name="Isosceles Triangle 104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26" name="Picture 2" descr="Sensor de Umidade e Temperatura DHT11 - MasterWalker Shop - Componentes  Eletrônicos, Módulos, Sensores para Arduino, ESP8266, Raspberry, Robótica">
            <a:extLst>
              <a:ext uri="{FF2B5EF4-FFF2-40B4-BE49-F238E27FC236}">
                <a16:creationId xmlns:a16="http://schemas.microsoft.com/office/drawing/2014/main" id="{DC1DAF2E-899C-3291-7B3C-948772EA03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" t="5793" r="1" b="12047"/>
          <a:stretch/>
        </p:blipFill>
        <p:spPr bwMode="auto">
          <a:xfrm>
            <a:off x="4298609" y="-218115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7A74EC8-85B0-4C4F-1323-8659385C9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06AA51"/>
                </a:solidFill>
              </a:rPr>
              <a:t>Arduino</a:t>
            </a:r>
            <a:endParaRPr lang="en-US" sz="4800" dirty="0">
              <a:solidFill>
                <a:srgbClr val="06AA51"/>
              </a:solidFill>
            </a:endParaRPr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DCADE92-5983-2C08-99C3-1C3FE861C3D3}"/>
              </a:ext>
            </a:extLst>
          </p:cNvPr>
          <p:cNvSpPr txBox="1"/>
          <p:nvPr/>
        </p:nvSpPr>
        <p:spPr>
          <a:xfrm>
            <a:off x="1249960" y="4068661"/>
            <a:ext cx="494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Sensor DHT11 – Capta temperatura e umidade</a:t>
            </a:r>
            <a:endParaRPr lang="pt-BR" dirty="0"/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297D593D-6D7C-4883-39CB-CB17AC9B7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8" y="6315118"/>
            <a:ext cx="909444" cy="4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4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2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6" name="Straight Connector 12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2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Isosceles Triangle 12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497D3781-46D2-553A-8081-A193F946C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33" name="Isosceles Triangle 132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5" name="Parallelogram 134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5" name="Isosceles Triangle 144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99A558-702E-F36C-A7B6-48C259C4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dirty="0">
                <a:solidFill>
                  <a:srgbClr val="06AA51"/>
                </a:solidFill>
              </a:rPr>
              <a:t>Quem somos</a:t>
            </a:r>
          </a:p>
        </p:txBody>
      </p:sp>
      <p:sp>
        <p:nvSpPr>
          <p:cNvPr id="147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1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3" name="Isosceles Triangle 152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50E8896F-C474-0CAD-51F4-1E07B88CD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8" y="6315118"/>
            <a:ext cx="909444" cy="442432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18336572-28F2-9B8A-5DF6-48EF035EA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015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A74EC8-85B0-4C4F-1323-8659385C9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6AA51"/>
                </a:solidFill>
              </a:rPr>
              <a:t>Próximos passos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27263FD0-B00F-8F21-9B2B-9C934FFF8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8" y="6315118"/>
            <a:ext cx="909444" cy="442432"/>
          </a:xfrm>
          <a:prstGeom prst="rect">
            <a:avLst/>
          </a:prstGeom>
        </p:spPr>
      </p:pic>
      <p:graphicFrame>
        <p:nvGraphicFramePr>
          <p:cNvPr id="8" name="Espaço Reservado para Conteúdo 3">
            <a:extLst>
              <a:ext uri="{FF2B5EF4-FFF2-40B4-BE49-F238E27FC236}">
                <a16:creationId xmlns:a16="http://schemas.microsoft.com/office/drawing/2014/main" id="{9D1C6DB5-50D3-FF06-B432-CBE22ADF12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1167333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6118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2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352EE36-152D-EC2A-340C-1CB973E77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rgbClr val="06AA51"/>
                </a:solidFill>
                <a:latin typeface="+mj-lt"/>
                <a:ea typeface="+mj-ea"/>
                <a:cs typeface="+mj-cs"/>
              </a:rPr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A60AD1-1655-4F7A-651B-BF1DA4493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336" y="4514446"/>
            <a:ext cx="4299666" cy="87104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Concluimos que esse projeto tende a melhorar o armazenamento de soja. Agradecemos a presença de todos. Obrigado pela atenção. </a:t>
            </a:r>
          </a:p>
        </p:txBody>
      </p:sp>
      <p:sp>
        <p:nvSpPr>
          <p:cNvPr id="55" name="Isosceles Triangle 21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6" name="Graphic 6" descr="Clapping Hands">
            <a:extLst>
              <a:ext uri="{FF2B5EF4-FFF2-40B4-BE49-F238E27FC236}">
                <a16:creationId xmlns:a16="http://schemas.microsoft.com/office/drawing/2014/main" id="{390B3992-7428-5E1F-CE80-412B74D9A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558BC391-9233-4D50-21F6-F0D13BA45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8" y="6315118"/>
            <a:ext cx="909444" cy="4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7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F95D6-95A7-E133-3A6A-0E10734D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06AA51"/>
                </a:solidFill>
              </a:rPr>
              <a:t>Nossa equipe</a:t>
            </a:r>
            <a:endParaRPr lang="pt-BR" b="1" dirty="0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AADFD2AB-6350-4A4C-C5C4-3CD48D485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8" y="6315118"/>
            <a:ext cx="909444" cy="442432"/>
          </a:xfrm>
          <a:prstGeom prst="rect">
            <a:avLst/>
          </a:pr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38579F-CAAF-D411-B07C-9ACB46305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graphicFrame>
        <p:nvGraphicFramePr>
          <p:cNvPr id="11" name="Espaço Reservado para Conteúdo 4">
            <a:extLst>
              <a:ext uri="{FF2B5EF4-FFF2-40B4-BE49-F238E27FC236}">
                <a16:creationId xmlns:a16="http://schemas.microsoft.com/office/drawing/2014/main" id="{434C445B-A247-E730-157D-C44C5CF184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6666257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0819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A3B207-C7DC-A72C-22C8-9642D6975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6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Isosceles Triangle 69">
            <a:extLst>
              <a:ext uri="{FF2B5EF4-FFF2-40B4-BE49-F238E27FC236}">
                <a16:creationId xmlns:a16="http://schemas.microsoft.com/office/drawing/2014/main" id="{DD6B6433-CCD9-42F6-83C5-76BCAA8FE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Parallelogram 71">
            <a:extLst>
              <a:ext uri="{FF2B5EF4-FFF2-40B4-BE49-F238E27FC236}">
                <a16:creationId xmlns:a16="http://schemas.microsoft.com/office/drawing/2014/main" id="{442B55CB-F27D-4C06-89E5-4EC99A519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73">
            <a:extLst>
              <a:ext uri="{FF2B5EF4-FFF2-40B4-BE49-F238E27FC236}">
                <a16:creationId xmlns:a16="http://schemas.microsoft.com/office/drawing/2014/main" id="{48527540-7F01-4C2E-9641-738882048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75">
            <a:extLst>
              <a:ext uri="{FF2B5EF4-FFF2-40B4-BE49-F238E27FC236}">
                <a16:creationId xmlns:a16="http://schemas.microsoft.com/office/drawing/2014/main" id="{D6F60FB6-F855-43F0-A752-3719156C1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23">
            <a:extLst>
              <a:ext uri="{FF2B5EF4-FFF2-40B4-BE49-F238E27FC236}">
                <a16:creationId xmlns:a16="http://schemas.microsoft.com/office/drawing/2014/main" id="{70669A81-0E9B-4B42-AFEA-8F672C6CF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99A558-702E-F36C-A7B6-48C259C4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6AA51"/>
                </a:solidFill>
              </a:rPr>
              <a:t>Nossa história</a:t>
            </a:r>
            <a:endParaRPr lang="en-US" b="1" dirty="0">
              <a:solidFill>
                <a:srgbClr val="06AA51"/>
              </a:solidFill>
            </a:endParaRPr>
          </a:p>
        </p:txBody>
      </p:sp>
      <p:sp>
        <p:nvSpPr>
          <p:cNvPr id="101" name="Rectangle 25">
            <a:extLst>
              <a:ext uri="{FF2B5EF4-FFF2-40B4-BE49-F238E27FC236}">
                <a16:creationId xmlns:a16="http://schemas.microsoft.com/office/drawing/2014/main" id="{8C93E0C6-CF08-4771-B5A9-6018CB3A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" name="Isosceles Triangle 81">
            <a:extLst>
              <a:ext uri="{FF2B5EF4-FFF2-40B4-BE49-F238E27FC236}">
                <a16:creationId xmlns:a16="http://schemas.microsoft.com/office/drawing/2014/main" id="{A011F1B8-62C5-4D08-A621-EAD05C7D6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08" name="Content Placeholder 45">
            <a:extLst>
              <a:ext uri="{FF2B5EF4-FFF2-40B4-BE49-F238E27FC236}">
                <a16:creationId xmlns:a16="http://schemas.microsoft.com/office/drawing/2014/main" id="{EDEECE50-6A89-B9D1-7287-45A6BFC5CC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218657"/>
              </p:ext>
            </p:extLst>
          </p:nvPr>
        </p:nvGraphicFramePr>
        <p:xfrm>
          <a:off x="2786047" y="2159000"/>
          <a:ext cx="6487955" cy="3882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3" name="Rectangle 27">
            <a:extLst>
              <a:ext uri="{FF2B5EF4-FFF2-40B4-BE49-F238E27FC236}">
                <a16:creationId xmlns:a16="http://schemas.microsoft.com/office/drawing/2014/main" id="{C6A6AECB-428C-4CB4-B65A-359F08B6D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Rectangle 28">
            <a:extLst>
              <a:ext uri="{FF2B5EF4-FFF2-40B4-BE49-F238E27FC236}">
                <a16:creationId xmlns:a16="http://schemas.microsoft.com/office/drawing/2014/main" id="{28D1A6ED-2AB6-46A3-A315-485B8BF93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" name="Rectangle 29">
            <a:extLst>
              <a:ext uri="{FF2B5EF4-FFF2-40B4-BE49-F238E27FC236}">
                <a16:creationId xmlns:a16="http://schemas.microsoft.com/office/drawing/2014/main" id="{B61CE46B-8525-46A8-AB7B-DCBCC1B65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Isosceles Triangle 89">
            <a:extLst>
              <a:ext uri="{FF2B5EF4-FFF2-40B4-BE49-F238E27FC236}">
                <a16:creationId xmlns:a16="http://schemas.microsoft.com/office/drawing/2014/main" id="{4412B991-9935-45FB-A17E-8F30DD832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50E8896F-C474-0CAD-51F4-1E07B88CD7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8" y="6315118"/>
            <a:ext cx="909444" cy="4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3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F95D6-95A7-E133-3A6A-0E10734D3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 b="1" dirty="0">
                <a:solidFill>
                  <a:srgbClr val="06AA51"/>
                </a:solidFill>
              </a:rPr>
              <a:t>Contexto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38579F-CAAF-D411-B07C-9ACB4630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pt-BR" kern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pt-BR" kern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Brasil </a:t>
            </a:r>
            <a:r>
              <a:rPr lang="pt-BR" kern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 o maior exportador e produtor de soja do mundo.</a:t>
            </a:r>
          </a:p>
          <a:p>
            <a:r>
              <a:rPr lang="pt-BR" kern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Foram produzidas 126 milhões de toneladas </a:t>
            </a:r>
            <a:r>
              <a:rPr lang="pt-BR" kern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ano de 2020 ficando acima dos EUA.</a:t>
            </a:r>
          </a:p>
          <a:p>
            <a:r>
              <a:rPr lang="pt-BR" kern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Faturamento: 28 Bilhões de dólares em 2020 no Brasil.</a:t>
            </a:r>
          </a:p>
          <a:p>
            <a:endParaRPr lang="pt-BR" kern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AADFD2AB-6350-4A4C-C5C4-3CD48D485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8" y="6315118"/>
            <a:ext cx="909444" cy="442432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EFD40A3-7C00-7DB0-A24A-BF24FD00A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25" y="1463675"/>
            <a:ext cx="702627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14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EF95D6-95A7-E133-3A6A-0E10734D3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b="1" dirty="0">
                <a:solidFill>
                  <a:srgbClr val="06AA51"/>
                </a:solidFill>
              </a:rPr>
              <a:t>Contexto – Problema mundial no armazenamento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AADFD2AB-6350-4A4C-C5C4-3CD48D485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8" y="6315118"/>
            <a:ext cx="909444" cy="442432"/>
          </a:xfrm>
          <a:prstGeom prst="rect">
            <a:avLst/>
          </a:prstGeom>
        </p:spPr>
      </p:pic>
      <p:graphicFrame>
        <p:nvGraphicFramePr>
          <p:cNvPr id="8" name="Espaço Reservado para Conteúdo 5">
            <a:extLst>
              <a:ext uri="{FF2B5EF4-FFF2-40B4-BE49-F238E27FC236}">
                <a16:creationId xmlns:a16="http://schemas.microsoft.com/office/drawing/2014/main" id="{31E759C5-5CE1-526A-1234-02CD50798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92890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966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9F543-3644-19F8-60F6-7897C50C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6AA51"/>
                </a:solidFill>
              </a:rPr>
              <a:t>Problema – Brasil</a:t>
            </a:r>
            <a:br>
              <a:rPr lang="pt-BR" b="1" dirty="0">
                <a:solidFill>
                  <a:srgbClr val="06AA51"/>
                </a:solidFill>
              </a:rPr>
            </a:br>
            <a:endParaRPr lang="pt-BR" b="1" dirty="0">
              <a:solidFill>
                <a:srgbClr val="06AA5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B47F66-2435-6792-837A-C825542BB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275"/>
            <a:ext cx="5194831" cy="2752725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85AA8886-486F-7E17-74CB-A27BD5654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8" y="6315118"/>
            <a:ext cx="909444" cy="442432"/>
          </a:xfrm>
          <a:prstGeom prst="rect">
            <a:avLst/>
          </a:prstGeom>
        </p:spPr>
      </p:pic>
      <p:pic>
        <p:nvPicPr>
          <p:cNvPr id="5" name="Espaço Reservado para Conteúdo 4" descr="Campo verde com árvores e nuvens no céu&#10;&#10;Descrição gerada automaticamente">
            <a:extLst>
              <a:ext uri="{FF2B5EF4-FFF2-40B4-BE49-F238E27FC236}">
                <a16:creationId xmlns:a16="http://schemas.microsoft.com/office/drawing/2014/main" id="{28EE1A69-DC5E-00C7-FD7A-21B6AA6DF4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7" r="11444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707791-E0BD-922F-43BE-07AD00DCF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34" y="1601789"/>
            <a:ext cx="3851122" cy="388077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	Atualmente cerca de 15% da produção de soja armazenada é Perdida.</a:t>
            </a:r>
          </a:p>
          <a:p>
            <a:pPr marL="0" indent="0" algn="just">
              <a:buNone/>
            </a:pPr>
            <a:r>
              <a:rPr lang="en-US" dirty="0"/>
              <a:t>	Principais problemas:</a:t>
            </a:r>
          </a:p>
          <a:p>
            <a:pPr algn="just"/>
            <a:r>
              <a:rPr lang="en-US" dirty="0"/>
              <a:t>Alta temperatura.</a:t>
            </a:r>
          </a:p>
          <a:p>
            <a:pPr algn="just"/>
            <a:r>
              <a:rPr lang="en-US" dirty="0"/>
              <a:t>Alta umidade.</a:t>
            </a:r>
          </a:p>
          <a:p>
            <a:pPr algn="just"/>
            <a:r>
              <a:rPr lang="en-US" dirty="0"/>
              <a:t>Alta umidade relativa do ar.</a:t>
            </a:r>
          </a:p>
        </p:txBody>
      </p:sp>
    </p:spTree>
    <p:extLst>
      <p:ext uri="{BB962C8B-B14F-4D97-AF65-F5344CB8AC3E}">
        <p14:creationId xmlns:p14="http://schemas.microsoft.com/office/powerpoint/2010/main" val="2761811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CF6CF-8D7C-8A77-ADEE-A5098DBE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914535" cy="1320800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6AA51"/>
                </a:solidFill>
              </a:rPr>
              <a:t>Problema – Umidade e Temperaturas altas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4E677F3A-A735-ED22-735D-56011EDEF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781" y="1853967"/>
            <a:ext cx="6948260" cy="9647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Por </a:t>
            </a:r>
            <a:r>
              <a:rPr lang="en-US" dirty="0" err="1"/>
              <a:t>conta</a:t>
            </a:r>
            <a:r>
              <a:rPr lang="en-US" dirty="0"/>
              <a:t> da </a:t>
            </a:r>
            <a:r>
              <a:rPr lang="en-US" dirty="0" err="1"/>
              <a:t>alta</a:t>
            </a:r>
            <a:r>
              <a:rPr lang="en-US" dirty="0"/>
              <a:t> umidade e temperatura no armazenamento </a:t>
            </a:r>
            <a:r>
              <a:rPr lang="en-US" dirty="0" err="1"/>
              <a:t>acaba</a:t>
            </a:r>
            <a:r>
              <a:rPr lang="en-US" dirty="0"/>
              <a:t> acarretando </a:t>
            </a:r>
            <a:r>
              <a:rPr lang="pt-BR" dirty="0"/>
              <a:t>na</a:t>
            </a:r>
            <a:r>
              <a:rPr lang="en-US" dirty="0"/>
              <a:t> ocorrência desses problemas:</a:t>
            </a:r>
          </a:p>
        </p:txBody>
      </p:sp>
      <p:pic>
        <p:nvPicPr>
          <p:cNvPr id="8" name="Imagem 7" descr="Frutas em cima de uma superfície verde&#10;&#10;Descrição gerada automaticamente com confiança média">
            <a:extLst>
              <a:ext uri="{FF2B5EF4-FFF2-40B4-BE49-F238E27FC236}">
                <a16:creationId xmlns:a16="http://schemas.microsoft.com/office/drawing/2014/main" id="{60D51D02-B9D7-ECB4-7CA8-7BE5B0864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06" y="2815140"/>
            <a:ext cx="2435398" cy="1826549"/>
          </a:xfrm>
          <a:prstGeom prst="rect">
            <a:avLst/>
          </a:prstGeom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3665449-191A-76EE-5206-515B500B5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34171" y="2805674"/>
            <a:ext cx="4700772" cy="1856804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9D7B3832-E658-FEE4-6E90-E7560C31E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8" y="6315118"/>
            <a:ext cx="909444" cy="44243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9251EF3-0D6E-D566-9783-AD98CE86A393}"/>
              </a:ext>
            </a:extLst>
          </p:cNvPr>
          <p:cNvSpPr txBox="1"/>
          <p:nvPr/>
        </p:nvSpPr>
        <p:spPr>
          <a:xfrm>
            <a:off x="1937857" y="470622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Ácaros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FCCCA05-FADB-E560-3B50-9639496C7D43}"/>
              </a:ext>
            </a:extLst>
          </p:cNvPr>
          <p:cNvSpPr txBox="1"/>
          <p:nvPr/>
        </p:nvSpPr>
        <p:spPr>
          <a:xfrm>
            <a:off x="5754847" y="4689446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Fungos e bactérias</a:t>
            </a:r>
          </a:p>
        </p:txBody>
      </p:sp>
    </p:spTree>
    <p:extLst>
      <p:ext uri="{BB962C8B-B14F-4D97-AF65-F5344CB8AC3E}">
        <p14:creationId xmlns:p14="http://schemas.microsoft.com/office/powerpoint/2010/main" val="3609901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CF6CF-8D7C-8A77-ADEE-A5098DBE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914535" cy="1320800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6AA51"/>
                </a:solidFill>
              </a:rPr>
              <a:t>Problema – Pragas Primarias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9D7B3832-E658-FEE4-6E90-E7560C31E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8" y="6315118"/>
            <a:ext cx="909444" cy="44243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B92F993-CE64-1380-825D-CEE1CDF358E2}"/>
              </a:ext>
            </a:extLst>
          </p:cNvPr>
          <p:cNvSpPr txBox="1"/>
          <p:nvPr/>
        </p:nvSpPr>
        <p:spPr>
          <a:xfrm>
            <a:off x="6638536" y="3516864"/>
            <a:ext cx="275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Caruncho ou gorgulho do feijão </a:t>
            </a:r>
          </a:p>
          <a:p>
            <a:pPr algn="ctr"/>
            <a:r>
              <a:rPr lang="pt-BR" sz="1400" b="1" dirty="0"/>
              <a:t>(</a:t>
            </a:r>
            <a:r>
              <a:rPr lang="pt-BR" sz="1400" b="1" dirty="0" err="1"/>
              <a:t>Callosobruchus</a:t>
            </a:r>
            <a:r>
              <a:rPr lang="pt-BR" sz="1400" b="1" dirty="0"/>
              <a:t> </a:t>
            </a:r>
            <a:r>
              <a:rPr lang="pt-BR" sz="1400" b="1" dirty="0" err="1"/>
              <a:t>maculatus</a:t>
            </a:r>
            <a:r>
              <a:rPr lang="pt-BR" sz="1400" b="1" dirty="0"/>
              <a:t>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7F596CB-F303-A87F-7258-830207C19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645" y="1382662"/>
            <a:ext cx="1547969" cy="20717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20D092-2ACC-28E3-8922-F5D985C9D7D9}"/>
              </a:ext>
            </a:extLst>
          </p:cNvPr>
          <p:cNvSpPr txBox="1"/>
          <p:nvPr/>
        </p:nvSpPr>
        <p:spPr>
          <a:xfrm>
            <a:off x="806089" y="3507970"/>
            <a:ext cx="2754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Gorgulho ou caruncho de grãos </a:t>
            </a:r>
          </a:p>
          <a:p>
            <a:pPr algn="ctr"/>
            <a:r>
              <a:rPr lang="pt-BR" sz="1400" b="1" dirty="0"/>
              <a:t>(Sitophilus spp.)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8732B9C-01BA-8CC6-75C9-3813B38F7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752" y="4125324"/>
            <a:ext cx="2203965" cy="175988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F10AAD7-1C69-F4AF-AE9C-A690003CCFD3}"/>
              </a:ext>
            </a:extLst>
          </p:cNvPr>
          <p:cNvSpPr txBox="1"/>
          <p:nvPr/>
        </p:nvSpPr>
        <p:spPr>
          <a:xfrm>
            <a:off x="1593574" y="5961462"/>
            <a:ext cx="2716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Broca dos cereais </a:t>
            </a:r>
            <a:r>
              <a:rPr lang="pt-BR" sz="1400" b="1" dirty="0"/>
              <a:t>(</a:t>
            </a:r>
            <a:r>
              <a:rPr lang="pt-BR" sz="1400" b="1" dirty="0" err="1"/>
              <a:t>Prostephanus</a:t>
            </a:r>
            <a:r>
              <a:rPr lang="pt-BR" sz="1400" b="1" dirty="0"/>
              <a:t> truncatus)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C0115B9-C56F-88A6-BB70-34E8101FC46C}"/>
              </a:ext>
            </a:extLst>
          </p:cNvPr>
          <p:cNvSpPr txBox="1"/>
          <p:nvPr/>
        </p:nvSpPr>
        <p:spPr>
          <a:xfrm>
            <a:off x="3902859" y="3524032"/>
            <a:ext cx="2241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Besouro de cereais</a:t>
            </a:r>
          </a:p>
          <a:p>
            <a:pPr algn="ctr"/>
            <a:r>
              <a:rPr lang="pt-BR" sz="1400" dirty="0"/>
              <a:t> </a:t>
            </a:r>
            <a:r>
              <a:rPr lang="pt-BR" sz="1400" b="1" dirty="0"/>
              <a:t>(</a:t>
            </a:r>
            <a:r>
              <a:rPr lang="pt-BR" sz="1400" b="1" dirty="0" err="1"/>
              <a:t>Rhyzopertha</a:t>
            </a:r>
            <a:r>
              <a:rPr lang="pt-BR" sz="1400" b="1" dirty="0"/>
              <a:t> </a:t>
            </a:r>
            <a:r>
              <a:rPr lang="pt-BR" sz="1400" b="1" dirty="0" err="1"/>
              <a:t>dominica</a:t>
            </a:r>
            <a:r>
              <a:rPr lang="pt-BR" sz="1400" b="1" dirty="0"/>
              <a:t>)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4857046-8C80-A5C2-261E-4B058E62A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203" y="1426089"/>
            <a:ext cx="1542550" cy="20419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67DAA12-F741-6C14-A675-1C69DD5B7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2017" y="4130545"/>
            <a:ext cx="2237636" cy="174482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F099821D-10EB-E785-95C7-3E27069ACEDF}"/>
              </a:ext>
            </a:extLst>
          </p:cNvPr>
          <p:cNvSpPr txBox="1"/>
          <p:nvPr/>
        </p:nvSpPr>
        <p:spPr>
          <a:xfrm>
            <a:off x="5623074" y="5966926"/>
            <a:ext cx="1947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Traça dos cereais </a:t>
            </a:r>
          </a:p>
          <a:p>
            <a:pPr algn="ctr"/>
            <a:r>
              <a:rPr lang="pt-BR" sz="1400" b="1" dirty="0"/>
              <a:t>(</a:t>
            </a:r>
            <a:r>
              <a:rPr lang="pt-BR" sz="1400" b="1" dirty="0" err="1"/>
              <a:t>Sitotroga</a:t>
            </a:r>
            <a:r>
              <a:rPr lang="pt-BR" sz="1400" b="1" dirty="0"/>
              <a:t> </a:t>
            </a:r>
            <a:r>
              <a:rPr lang="pt-BR" sz="1400" b="1" dirty="0" err="1"/>
              <a:t>cerealella</a:t>
            </a:r>
            <a:r>
              <a:rPr lang="pt-BR" sz="1400" b="1" dirty="0"/>
              <a:t>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570FF87-50CB-6CB8-992C-F96FD0190F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5608" y="1135515"/>
            <a:ext cx="17907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000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F508B21CBF874889FD89257544D6AE" ma:contentTypeVersion="9" ma:contentTypeDescription="Create a new document." ma:contentTypeScope="" ma:versionID="ba1506fe57e35a917d74dd74557d137a">
  <xsd:schema xmlns:xsd="http://www.w3.org/2001/XMLSchema" xmlns:xs="http://www.w3.org/2001/XMLSchema" xmlns:p="http://schemas.microsoft.com/office/2006/metadata/properties" xmlns:ns3="2d5a7bfe-0820-4b22-bc71-35a9a741b009" xmlns:ns4="6cdacd50-8774-4c86-bb83-dcec658b6699" targetNamespace="http://schemas.microsoft.com/office/2006/metadata/properties" ma:root="true" ma:fieldsID="bf5ea6418e942e37981a1d9804e7f647" ns3:_="" ns4:_="">
    <xsd:import namespace="2d5a7bfe-0820-4b22-bc71-35a9a741b009"/>
    <xsd:import namespace="6cdacd50-8774-4c86-bb83-dcec658b669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5a7bfe-0820-4b22-bc71-35a9a741b0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dacd50-8774-4c86-bb83-dcec658b669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EECB5D-6FB8-4ACF-A5B3-4DC5F36DB5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5a7bfe-0820-4b22-bc71-35a9a741b009"/>
    <ds:schemaRef ds:uri="6cdacd50-8774-4c86-bb83-dcec658b66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0497CE-5241-4A47-AD91-601C27EBBC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82FE9D-BF0F-4E82-AEB2-F946B132A061}">
  <ds:schemaRefs>
    <ds:schemaRef ds:uri="http://schemas.microsoft.com/office/2006/documentManagement/types"/>
    <ds:schemaRef ds:uri="http://purl.org/dc/dcmitype/"/>
    <ds:schemaRef ds:uri="2d5a7bfe-0820-4b22-bc71-35a9a741b009"/>
    <ds:schemaRef ds:uri="6cdacd50-8774-4c86-bb83-dcec658b6699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989</TotalTime>
  <Words>379</Words>
  <Application>Microsoft Office PowerPoint</Application>
  <PresentationFormat>Widescreen</PresentationFormat>
  <Paragraphs>70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Facetado</vt:lpstr>
      <vt:lpstr>Monitoramento de temperatura e umidade da soja </vt:lpstr>
      <vt:lpstr>Quem somos</vt:lpstr>
      <vt:lpstr>Nossa equipe</vt:lpstr>
      <vt:lpstr>Nossa história</vt:lpstr>
      <vt:lpstr>Contexto</vt:lpstr>
      <vt:lpstr>Contexto – Problema mundial no armazenamento</vt:lpstr>
      <vt:lpstr>Problema – Brasil </vt:lpstr>
      <vt:lpstr>Problema – Umidade e Temperaturas altas</vt:lpstr>
      <vt:lpstr>Problema – Pragas Primarias</vt:lpstr>
      <vt:lpstr>Problema – Gráfico</vt:lpstr>
      <vt:lpstr>Nossa solução</vt:lpstr>
      <vt:lpstr>Solução proposta </vt:lpstr>
      <vt:lpstr>Por que comprar nossa solução?</vt:lpstr>
      <vt:lpstr>Diagrama de Visão de Negócio</vt:lpstr>
      <vt:lpstr>Ferramentas </vt:lpstr>
      <vt:lpstr>Site institucional</vt:lpstr>
      <vt:lpstr>Calculadora financeira</vt:lpstr>
      <vt:lpstr>Banco de dados</vt:lpstr>
      <vt:lpstr>Arduino</vt:lpstr>
      <vt:lpstr>Próximos passos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Controle de temperatura e umidade da soja</dc:title>
  <dc:creator>MATHEUS RIBEIRO .</dc:creator>
  <cp:lastModifiedBy>MATHEUS RIBEIRO .</cp:lastModifiedBy>
  <cp:revision>17</cp:revision>
  <dcterms:created xsi:type="dcterms:W3CDTF">2022-08-23T22:47:32Z</dcterms:created>
  <dcterms:modified xsi:type="dcterms:W3CDTF">2022-09-04T23:41:30Z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0x010100DEF508B21CBF874889FD89257544D6AE</vt:lpwstr>
  </property>
</Properties>
</file>